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34" r:id="rId37"/>
    <p:sldMasterId id="2147483935" r:id="rId39"/>
  </p:sldMasterIdLst>
  <p:sldIdLst>
    <p:sldId id="257" r:id="rId41"/>
    <p:sldId id="265" r:id="rId42"/>
    <p:sldId id="301" r:id="rId43"/>
    <p:sldId id="300" r:id="rId44"/>
    <p:sldId id="287" r:id="rId45"/>
    <p:sldId id="288" r:id="rId46"/>
    <p:sldId id="289" r:id="rId47"/>
    <p:sldId id="293" r:id="rId48"/>
    <p:sldId id="291" r:id="rId49"/>
    <p:sldId id="290" r:id="rId50"/>
    <p:sldId id="292" r:id="rId51"/>
    <p:sldId id="294" r:id="rId52"/>
    <p:sldId id="295" r:id="rId53"/>
    <p:sldId id="296" r:id="rId54"/>
    <p:sldId id="299" r:id="rId55"/>
    <p:sldId id="302" r:id="rId56"/>
    <p:sldId id="298" r:id="rId57"/>
    <p:sldId id="303" r:id="rId58"/>
    <p:sldId id="304" r:id="rId59"/>
    <p:sldId id="274" r:id="rId60"/>
    <p:sldId id="277" r:id="rId61"/>
    <p:sldId id="276" r:id="rId62"/>
    <p:sldId id="285" r:id="rId63"/>
    <p:sldId id="28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72C51"/>
    <a:srgbClr val="E9E3D6"/>
    <a:srgbClr val="E6E5E3"/>
    <a:srgbClr val="353632"/>
    <a:srgbClr val="E4E3E0"/>
    <a:srgbClr val="DDCCAF"/>
    <a:srgbClr val="686A62"/>
    <a:srgbClr val="7B7E74"/>
    <a:srgbClr val="ECECEA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43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7" Type="http://schemas.openxmlformats.org/officeDocument/2006/relationships/slideMaster" Target="slideMasters/slideMaster1.xml"></Relationship><Relationship Id="rId38" Type="http://schemas.openxmlformats.org/officeDocument/2006/relationships/theme" Target="theme/theme1.xml"></Relationship><Relationship Id="rId39" Type="http://schemas.openxmlformats.org/officeDocument/2006/relationships/slideMaster" Target="slideMasters/slideMaster2.xml"></Relationship><Relationship Id="rId41" Type="http://schemas.openxmlformats.org/officeDocument/2006/relationships/slide" Target="slides/slide1.xml"></Relationship><Relationship Id="rId42" Type="http://schemas.openxmlformats.org/officeDocument/2006/relationships/slide" Target="slides/slide2.xml"></Relationship><Relationship Id="rId43" Type="http://schemas.openxmlformats.org/officeDocument/2006/relationships/slide" Target="slides/slide3.xml"></Relationship><Relationship Id="rId44" Type="http://schemas.openxmlformats.org/officeDocument/2006/relationships/slide" Target="slides/slide4.xml"></Relationship><Relationship Id="rId45" Type="http://schemas.openxmlformats.org/officeDocument/2006/relationships/slide" Target="slides/slide5.xml"></Relationship><Relationship Id="rId46" Type="http://schemas.openxmlformats.org/officeDocument/2006/relationships/slide" Target="slides/slide6.xml"></Relationship><Relationship Id="rId47" Type="http://schemas.openxmlformats.org/officeDocument/2006/relationships/slide" Target="slides/slide7.xml"></Relationship><Relationship Id="rId48" Type="http://schemas.openxmlformats.org/officeDocument/2006/relationships/slide" Target="slides/slide8.xml"></Relationship><Relationship Id="rId49" Type="http://schemas.openxmlformats.org/officeDocument/2006/relationships/slide" Target="slides/slide9.xml"></Relationship><Relationship Id="rId50" Type="http://schemas.openxmlformats.org/officeDocument/2006/relationships/slide" Target="slides/slide10.xml"></Relationship><Relationship Id="rId51" Type="http://schemas.openxmlformats.org/officeDocument/2006/relationships/slide" Target="slides/slide11.xml"></Relationship><Relationship Id="rId52" Type="http://schemas.openxmlformats.org/officeDocument/2006/relationships/slide" Target="slides/slide12.xml"></Relationship><Relationship Id="rId53" Type="http://schemas.openxmlformats.org/officeDocument/2006/relationships/slide" Target="slides/slide13.xml"></Relationship><Relationship Id="rId54" Type="http://schemas.openxmlformats.org/officeDocument/2006/relationships/slide" Target="slides/slide14.xml"></Relationship><Relationship Id="rId55" Type="http://schemas.openxmlformats.org/officeDocument/2006/relationships/slide" Target="slides/slide15.xml"></Relationship><Relationship Id="rId56" Type="http://schemas.openxmlformats.org/officeDocument/2006/relationships/slide" Target="slides/slide16.xml"></Relationship><Relationship Id="rId57" Type="http://schemas.openxmlformats.org/officeDocument/2006/relationships/slide" Target="slides/slide17.xml"></Relationship><Relationship Id="rId58" Type="http://schemas.openxmlformats.org/officeDocument/2006/relationships/slide" Target="slides/slide18.xml"></Relationship><Relationship Id="rId59" Type="http://schemas.openxmlformats.org/officeDocument/2006/relationships/slide" Target="slides/slide19.xml"></Relationship><Relationship Id="rId60" Type="http://schemas.openxmlformats.org/officeDocument/2006/relationships/slide" Target="slides/slide20.xml"></Relationship><Relationship Id="rId61" Type="http://schemas.openxmlformats.org/officeDocument/2006/relationships/slide" Target="slides/slide21.xml"></Relationship><Relationship Id="rId62" Type="http://schemas.openxmlformats.org/officeDocument/2006/relationships/slide" Target="slides/slide22.xml"></Relationship><Relationship Id="rId63" Type="http://schemas.openxmlformats.org/officeDocument/2006/relationships/slide" Target="slides/slide23.xml"></Relationship><Relationship Id="rId64" Type="http://schemas.openxmlformats.org/officeDocument/2006/relationships/slide" Target="slides/slide24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AA0DB-3507-4BAD-9A3F-66B631220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832CB2-ECE0-4C0B-ADB0-0708BA674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0B9516-74C7-45D7-8CD2-98B2E4D9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AD5C7-6F06-42B0-B8BA-FAAEE206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31569-5D10-42D5-9155-4C5DCDEE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19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24AA0EC-8070-431B-9323-DC8E8F17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1840E0-9EAD-4EAA-89AE-EA68F7DEE8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96C411-F2BD-4D98-873E-E66DF72D3AED}"/>
              </a:ext>
            </a:extLst>
          </p:cNvPr>
          <p:cNvSpPr/>
          <p:nvPr userDrawn="1"/>
        </p:nvSpPr>
        <p:spPr>
          <a:xfrm>
            <a:off x="1" y="0"/>
            <a:ext cx="2914650" cy="6858000"/>
          </a:xfrm>
          <a:prstGeom prst="rect">
            <a:avLst/>
          </a:prstGeom>
          <a:solidFill>
            <a:srgbClr val="353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2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24AA0EC-8070-431B-9323-DC8E8F17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1840E0-9EAD-4EAA-89AE-EA68F7DEE8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1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24AA0EC-8070-431B-9323-DC8E8F17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1840E0-9EAD-4EAA-89AE-EA68F7DEE8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2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565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40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C3D4-C6E1-42C3-9E8B-C7A09336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A5983-4119-47E5-853E-AD3EF86D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423DB0-0D97-4C71-BD8D-B17A50F77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007375-74A4-4E1E-9E81-C1F541D1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0E3231-DDD6-462A-9F77-B2A29BA2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F571C-710B-459F-AC77-D2486CA1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038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4D6F7-EDE8-42F1-AF92-F62D6AB3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59ACB0-D227-4E0B-AF61-08A0DDCA9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12A1AB-2C0A-4E78-A1DC-6B3DF2136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AC21E-848C-48AB-9A5D-B21A6AB4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91D85-AD94-42E6-922C-E9B5DEAD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0B271B-892D-499B-BB04-92ED038C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345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6801C-BB9C-452D-9210-89F03507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844F1-5076-4B92-B75C-5AE890649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A88B3-D25A-492E-A2FA-D92E55FE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9EE19-2C15-465C-90EF-4AF5CC01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E5492-FC48-4CEA-BD6B-486B70B7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571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102CA6-5760-4C40-B6A4-0A8F9015F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B18E38-3532-4211-B20E-4EA700169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F814-687E-4207-9483-367B42C7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8CF54-B740-4637-B6B2-3A653B71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4883B-EBD7-46A9-A6D7-64421D11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962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1E4C7-C509-42F2-AF27-B884402E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723D91-32DB-4EDC-9732-C5CE711E2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7D68B-A4BE-402B-A869-8F34D23C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5164F-57BE-4F54-B97D-733DCC21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B5822-8C86-418C-9785-A5D9884C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973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35363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>
            <a:cxnSpLocks/>
          </p:cNvCxnSpPr>
          <p:nvPr/>
        </p:nvCxnSpPr>
        <p:spPr>
          <a:xfrm>
            <a:off x="0" y="3508375"/>
            <a:ext cx="12193270" cy="3313430"/>
          </a:xfrm>
          <a:prstGeom prst="line">
            <a:avLst/>
          </a:prstGeom>
          <a:ln w="762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 0"/>
          <p:cNvSpPr>
            <a:spLocks/>
          </p:cNvSpPr>
          <p:nvPr/>
        </p:nvSpPr>
        <p:spPr>
          <a:xfrm flipH="1">
            <a:off x="0" y="3545840"/>
            <a:ext cx="12193270" cy="3313430"/>
          </a:xfrm>
          <a:prstGeom prst="triangle">
            <a:avLst>
              <a:gd name="adj" fmla="val 100000"/>
            </a:avLst>
          </a:prstGeom>
          <a:solidFill>
            <a:srgbClr val="DDCCA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406-2/AppData/Roaming/PolarisOffice/ETemp/2612_11936136/fImage3636648213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37"/>
          <a:stretch>
            <a:fillRect/>
          </a:stretch>
        </p:blipFill>
        <p:spPr>
          <a:xfrm flipH="1"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bg1">
              <a:alpha val="5573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0" y="3582670"/>
            <a:ext cx="2446020" cy="3276600"/>
          </a:xfrm>
          <a:prstGeom prst="triangle">
            <a:avLst>
              <a:gd name="adj" fmla="val 0"/>
            </a:avLst>
          </a:prstGeom>
          <a:solidFill>
            <a:srgbClr val="DDCCA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flipV="1">
            <a:off x="0" y="-635"/>
            <a:ext cx="2548255" cy="3733800"/>
          </a:xfrm>
          <a:prstGeom prst="triangle">
            <a:avLst>
              <a:gd name="adj" fmla="val 0"/>
            </a:avLst>
          </a:prstGeom>
          <a:solidFill>
            <a:srgbClr val="353632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406-2/AppData/Roaming/PolarisOffice/ETemp/2612_11936136/fImage3636648217846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37"/>
          <a:stretch>
            <a:fillRect/>
          </a:stretch>
        </p:blipFill>
        <p:spPr>
          <a:xfrm flipH="1"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bg1">
              <a:alpha val="5573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406-2/AppData/Roaming/PolarisOffice/ETemp/2612_11936136/fImage3636648219633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37"/>
          <a:stretch>
            <a:fillRect/>
          </a:stretch>
        </p:blipFill>
        <p:spPr>
          <a:xfrm flipH="1"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bg1">
              <a:alpha val="5573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0" y="0"/>
            <a:ext cx="2915920" cy="6859270"/>
          </a:xfrm>
          <a:prstGeom prst="rect">
            <a:avLst/>
          </a:prstGeom>
          <a:solidFill>
            <a:srgbClr val="353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406-2/AppData/Roaming/PolarisOffice/ETemp/2612_11936136/fImage3636648222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37"/>
          <a:stretch>
            <a:fillRect/>
          </a:stretch>
        </p:blipFill>
        <p:spPr>
          <a:xfrm flipH="1"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bg1">
              <a:alpha val="5573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3E7FC-89C7-4244-81D9-01336F08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9949E9-38C2-4310-8790-D8E8AE0E0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04136C-B2A9-42AE-BBEA-91D91341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790E8-E56A-497E-9B27-8C7A4444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126C0-4EC7-444F-A75F-B582C7B0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921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 descr="C:/Users/406-2/AppData/Roaming/PolarisOffice/ETemp/2612_11936136/fImage3636648224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837"/>
          <a:stretch>
            <a:fillRect/>
          </a:stretch>
        </p:blipFill>
        <p:spPr>
          <a:xfrm flipH="1"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bg1">
              <a:alpha val="55735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lvl="1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lvl="2" indent="-228600">
              <a:buFont typeface="맑은 고딕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lvl="3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lvl="4" indent="-228600">
              <a:buFont typeface="맑은 고딕"/>
              <a:buChar char="-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3A95-A885-4362-851B-546A99AE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EC8E8-E5C9-4FD0-A7C6-9B1F6DB62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31AD70-9BB2-4300-ACFB-22B075693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D79F1-D557-4E0B-A7E6-F718CAB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3CF63-BC7A-4C39-AE29-C5C3B774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7D055-AA77-454E-8540-AD944E3D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72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09BF7-EA65-470C-B74A-187DB889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379097-E098-4BEA-9FBE-61998C46B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2C9DCA-2DB9-42DD-B17C-6534035B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F686AE-E2E8-4C66-B1D5-3E6322BA2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109832-72C8-4223-A164-B7A22B45C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E0A92F-6634-40A1-B04C-FCE70A4A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26B945-9EE5-40CC-B373-3043A025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516A21-6225-4AD2-BED8-9146001A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70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F0517-B5BF-427C-A770-EC564E5B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41B304-9743-4A11-853B-7B750465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4DAD94-714E-4029-B35B-E5C9CDE85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266A7-21B4-43C0-A7E3-8F358866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2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2FC609-2C9B-4B82-BC19-6DD24202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3285C4-FDBB-45D2-BC6A-DDFD413FC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4ACF28-FED0-45D9-AC6E-2B4C1A34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45CCF5-1CB8-4305-B197-7E3295002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7E01A5-E218-4966-81E9-ACDC32FBBCD1}"/>
              </a:ext>
            </a:extLst>
          </p:cNvPr>
          <p:cNvCxnSpPr>
            <a:cxnSpLocks/>
          </p:cNvCxnSpPr>
          <p:nvPr userDrawn="1"/>
        </p:nvCxnSpPr>
        <p:spPr>
          <a:xfrm>
            <a:off x="0" y="3508309"/>
            <a:ext cx="12192000" cy="33123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931BCA16-B14B-4D9F-BFE5-3FA019220263}"/>
              </a:ext>
            </a:extLst>
          </p:cNvPr>
          <p:cNvSpPr/>
          <p:nvPr userDrawn="1"/>
        </p:nvSpPr>
        <p:spPr>
          <a:xfrm flipH="1">
            <a:off x="-2" y="3545633"/>
            <a:ext cx="12192001" cy="3312367"/>
          </a:xfrm>
          <a:prstGeom prst="triangle">
            <a:avLst>
              <a:gd name="adj" fmla="val 100000"/>
            </a:avLst>
          </a:prstGeom>
          <a:solidFill>
            <a:srgbClr val="DDC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22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24AA0EC-8070-431B-9323-DC8E8F17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1840E0-9EAD-4EAA-89AE-EA68F7DEE8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30785CD-CC29-42E3-9399-79954B5F0E13}"/>
              </a:ext>
            </a:extLst>
          </p:cNvPr>
          <p:cNvSpPr/>
          <p:nvPr userDrawn="1"/>
        </p:nvSpPr>
        <p:spPr>
          <a:xfrm>
            <a:off x="0" y="3582955"/>
            <a:ext cx="2444621" cy="3275045"/>
          </a:xfrm>
          <a:prstGeom prst="triangle">
            <a:avLst>
              <a:gd name="adj" fmla="val 0"/>
            </a:avLst>
          </a:prstGeom>
          <a:solidFill>
            <a:srgbClr val="DDC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344BE461-D55B-41C1-96D9-59C5222305C8}"/>
              </a:ext>
            </a:extLst>
          </p:cNvPr>
          <p:cNvSpPr/>
          <p:nvPr userDrawn="1"/>
        </p:nvSpPr>
        <p:spPr>
          <a:xfrm flipV="1">
            <a:off x="0" y="-1"/>
            <a:ext cx="2547257" cy="3732245"/>
          </a:xfrm>
          <a:prstGeom prst="triangle">
            <a:avLst>
              <a:gd name="adj" fmla="val 0"/>
            </a:avLst>
          </a:prstGeom>
          <a:solidFill>
            <a:srgbClr val="353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70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24AA0EC-8070-431B-9323-DC8E8F17B1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91840E0-9EAD-4EAA-89AE-EA68F7DEE8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9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8B9A8C-BC45-4B4A-91C2-E5AFA6EC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CF5EB-B89D-4965-9A59-6F053F23E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D32E5-96A4-4FD1-AB87-788162357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504A7-0B52-42A4-ADF5-03823444D6F4}" type="datetimeFigureOut">
              <a:rPr lang="ko-KR" altLang="en-US" smtClean="0"/>
              <a:t>2024-08-28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36AC9-FB57-4EA8-85AF-395C15F8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2BC1A-F82A-4E07-8556-C067F17B8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20F06-C78C-448C-B46E-BB0B4EA745C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35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4" r:id="rId9"/>
    <p:sldLayoutId id="2147483665" r:id="rId10"/>
    <p:sldLayoutId id="2147483666" r:id="rId11"/>
    <p:sldLayoutId id="2147483667" r:id="rId12"/>
    <p:sldLayoutId id="2147483662" r:id="rId13"/>
    <p:sldLayoutId id="2147483663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2024-08-28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.xml"></Relationship><Relationship Id="rId2" Type="http://schemas.openxmlformats.org/officeDocument/2006/relationships/image" Target="../media/fImage4044045841.png"></Relationship><Relationship Id="rId3" Type="http://schemas.openxmlformats.org/officeDocument/2006/relationships/image" Target="../media/fImage1456074598467.jpeg"></Relationship><Relationship Id="rId4" Type="http://schemas.openxmlformats.org/officeDocument/2006/relationships/image" Target="../media/fImage1411984606334.jpeg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0.xml"></Relationship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0C15B2B-EA68-458D-BCE7-2ADF453B8DCA}"/>
              </a:ext>
            </a:extLst>
          </p:cNvPr>
          <p:cNvSpPr txBox="1"/>
          <p:nvPr/>
        </p:nvSpPr>
        <p:spPr>
          <a:xfrm>
            <a:off x="5462905" y="1859280"/>
            <a:ext cx="559498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Project_jeommechu</a:t>
            </a: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87630" y="6407785"/>
            <a:ext cx="208026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에스코어 드림 4 Regular" charset="0"/>
                <a:ea typeface="에스코어 드림 4 Regular" charset="0"/>
                <a:cs typeface="+mn-cs"/>
              </a:rPr>
              <a:t>[protein Cigarette]</a:t>
            </a: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에스코어 드림 4 Regular" charset="0"/>
              <a:ea typeface="에스코어 드림 4 Regular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82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406-2/AppData/Roaming/PolarisOffice/ETemp/2612_11936136/fImage184721251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0"/>
            <a:ext cx="6480810" cy="6882130"/>
          </a:xfrm>
          <a:prstGeom prst="rect">
            <a:avLst/>
          </a:prstGeom>
          <a:noFill/>
        </p:spPr>
      </p:pic>
      <p:graphicFrame>
        <p:nvGraphicFramePr>
          <p:cNvPr id="5" name="표 19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managerpage.html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원하는 게임을 선택하는 페이지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도형 20"/>
          <p:cNvSpPr>
            <a:spLocks/>
          </p:cNvSpPr>
          <p:nvPr/>
        </p:nvSpPr>
        <p:spPr>
          <a:xfrm>
            <a:off x="9267825" y="1609725"/>
            <a:ext cx="2926080" cy="99822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원하는 게임 페이지로 이동하는 버튼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{게임 관련 정보는 차후 추가 예정}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21"/>
          <p:cNvSpPr>
            <a:spLocks/>
          </p:cNvSpPr>
          <p:nvPr/>
        </p:nvSpPr>
        <p:spPr>
          <a:xfrm>
            <a:off x="9267825" y="2592705"/>
            <a:ext cx="2926080" cy="97472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추가인원을 데이터에 추가 할 수 있는 페이지로 이동하는 버튼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&gt;&gt;P-Code[/</a:t>
            </a: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getLunchs</a:t>
            </a: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]로 이동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23"/>
          <p:cNvSpPr>
            <a:spLocks/>
          </p:cNvSpPr>
          <p:nvPr/>
        </p:nvSpPr>
        <p:spPr>
          <a:xfrm>
            <a:off x="9261475" y="161671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24"/>
          <p:cNvSpPr>
            <a:spLocks/>
          </p:cNvSpPr>
          <p:nvPr/>
        </p:nvSpPr>
        <p:spPr>
          <a:xfrm>
            <a:off x="9260840" y="258445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4" name="도형 28"/>
          <p:cNvSpPr>
            <a:spLocks/>
          </p:cNvSpPr>
          <p:nvPr/>
        </p:nvSpPr>
        <p:spPr>
          <a:xfrm>
            <a:off x="9268460" y="3566160"/>
            <a:ext cx="2926080" cy="328930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57"/>
          <p:cNvSpPr>
            <a:spLocks/>
          </p:cNvSpPr>
          <p:nvPr/>
        </p:nvSpPr>
        <p:spPr>
          <a:xfrm>
            <a:off x="2702560" y="325628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도형 59"/>
          <p:cNvSpPr>
            <a:spLocks/>
          </p:cNvSpPr>
          <p:nvPr/>
        </p:nvSpPr>
        <p:spPr>
          <a:xfrm>
            <a:off x="2702560" y="387477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도형 60"/>
          <p:cNvSpPr>
            <a:spLocks/>
          </p:cNvSpPr>
          <p:nvPr/>
        </p:nvSpPr>
        <p:spPr>
          <a:xfrm>
            <a:off x="2702560" y="4421505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8" name="도형 62"/>
          <p:cNvSpPr>
            <a:spLocks/>
          </p:cNvSpPr>
          <p:nvPr/>
        </p:nvSpPr>
        <p:spPr>
          <a:xfrm>
            <a:off x="3310890" y="484251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" descr="C:/Users/406-2/AppData/Roaming/PolarisOffice/ETemp/2612_11936136/fImage1876326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6985"/>
            <a:ext cx="6480810" cy="6875145"/>
          </a:xfrm>
          <a:prstGeom prst="rect">
            <a:avLst/>
          </a:prstGeom>
          <a:noFill/>
        </p:spPr>
      </p:pic>
      <p:graphicFrame>
        <p:nvGraphicFramePr>
          <p:cNvPr id="6" name="표 9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pick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게임으</a:t>
                      </a: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 나온 메뉴를 팝업으로 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알려주는 페이지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도형 10"/>
          <p:cNvSpPr>
            <a:spLocks/>
          </p:cNvSpPr>
          <p:nvPr/>
        </p:nvSpPr>
        <p:spPr>
          <a:xfrm>
            <a:off x="9267825" y="1609725"/>
            <a:ext cx="2926080" cy="64960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게임 진행후 자동으로 팝업 생성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11"/>
          <p:cNvSpPr>
            <a:spLocks/>
          </p:cNvSpPr>
          <p:nvPr/>
        </p:nvSpPr>
        <p:spPr>
          <a:xfrm>
            <a:off x="9267825" y="2252345"/>
            <a:ext cx="2926080" cy="97472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팝업 종료 버튼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&gt;&gt;P-Code[/</a:t>
            </a: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getLunchs</a:t>
            </a: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]로 이동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13"/>
          <p:cNvSpPr>
            <a:spLocks/>
          </p:cNvSpPr>
          <p:nvPr/>
        </p:nvSpPr>
        <p:spPr>
          <a:xfrm>
            <a:off x="9261475" y="161671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1" name="도형 14"/>
          <p:cNvSpPr>
            <a:spLocks/>
          </p:cNvSpPr>
          <p:nvPr/>
        </p:nvSpPr>
        <p:spPr>
          <a:xfrm>
            <a:off x="9260840" y="224409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9268460" y="3162935"/>
            <a:ext cx="2926080" cy="369252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63"/>
          <p:cNvSpPr>
            <a:spLocks/>
          </p:cNvSpPr>
          <p:nvPr/>
        </p:nvSpPr>
        <p:spPr>
          <a:xfrm>
            <a:off x="2541270" y="3140075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도형 64"/>
          <p:cNvSpPr>
            <a:spLocks/>
          </p:cNvSpPr>
          <p:nvPr/>
        </p:nvSpPr>
        <p:spPr>
          <a:xfrm>
            <a:off x="3347085" y="385699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*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개발중(언제든 변경가능)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 0"/>
          <p:cNvSpPr>
            <a:spLocks/>
          </p:cNvSpPr>
          <p:nvPr/>
        </p:nvSpPr>
        <p:spPr>
          <a:xfrm>
            <a:off x="9268460" y="1621790"/>
            <a:ext cx="2926080" cy="523367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●뽑기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67" descr="C:/Users/406-2/AppData/Roaming/PolarisOffice/ETemp/2612_11936136/fImage248587336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" y="0"/>
            <a:ext cx="6836410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*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개발중(언제든 변경가능)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 0"/>
          <p:cNvSpPr>
            <a:spLocks/>
          </p:cNvSpPr>
          <p:nvPr/>
        </p:nvSpPr>
        <p:spPr>
          <a:xfrm>
            <a:off x="9268460" y="1621790"/>
            <a:ext cx="2926080" cy="523367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●사다리 타기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60F05-AC99-376F-07A8-82FFEF2D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9"/>
            <a:ext cx="6480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*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개발중(언제든 변경가능)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 0"/>
          <p:cNvSpPr>
            <a:spLocks/>
          </p:cNvSpPr>
          <p:nvPr/>
        </p:nvSpPr>
        <p:spPr>
          <a:xfrm>
            <a:off x="9268460" y="1621790"/>
            <a:ext cx="2926080" cy="523367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●룰렛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Picture " descr="C:/Users/406-2/AppData/Roaming/PolarisOffice/ETemp/2612_11936136/fImage50196345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4949190" cy="6858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/>
        </p:nvSpPr>
        <p:spPr>
          <a:xfrm rot="0">
            <a:off x="1147445" y="2921000"/>
            <a:ext cx="8279130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en-US" alt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ERD &amp; </a:t>
            </a:r>
            <a:r>
              <a:rPr lang="en-US" alt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FireWall…  </a:t>
            </a:r>
            <a:endParaRPr lang="ko-KR" altLang="en-US" sz="6000" b="1">
              <a:solidFill>
                <a:srgbClr val="353632"/>
              </a:solidFill>
              <a:latin typeface="에스코어 드림 4 Regular" charset="0"/>
              <a:ea typeface="에스코어 드림 4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0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/>
        </p:nvSpPr>
        <p:spPr>
          <a:xfrm rot="0">
            <a:off x="1147445" y="2921000"/>
            <a:ext cx="4594225" cy="10147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5</a:t>
            </a:r>
            <a:r>
              <a:rPr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. </a:t>
            </a:r>
            <a:r>
              <a:rPr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추</a:t>
            </a:r>
            <a:r>
              <a:rPr 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후 </a:t>
            </a:r>
            <a:r>
              <a:rPr 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일</a:t>
            </a:r>
            <a:r>
              <a:rPr lang="ko-KR" sz="6000" b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정</a:t>
            </a:r>
            <a:endParaRPr lang="ko-KR" altLang="en-US" sz="6000" b="1">
              <a:solidFill>
                <a:srgbClr val="353632"/>
              </a:solidFill>
              <a:latin typeface="에스코어 드림 4 Regular" charset="0"/>
              <a:ea typeface="에스코어 드림 4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81"/>
          <p:cNvGrpSpPr>
            <a:grpSpLocks/>
          </p:cNvGrpSpPr>
          <p:nvPr/>
        </p:nvGrpSpPr>
        <p:grpSpPr>
          <a:xfrm>
            <a:off x="2549525" y="1756410"/>
            <a:ext cx="2188845" cy="3625215"/>
            <a:chOff x="2549525" y="1756410"/>
            <a:chExt cx="2188845" cy="3625215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2549525" y="2275205"/>
              <a:ext cx="2189480" cy="3107055"/>
            </a:xfrm>
            <a:prstGeom prst="rect">
              <a:avLst/>
            </a:prstGeom>
            <a:solidFill>
              <a:srgbClr val="DDCCAF">
                <a:alpha val="40035"/>
              </a:srgbClr>
            </a:solidFill>
            <a:ln w="12700" cap="flat" cmpd="sng">
              <a:solidFill>
                <a:srgbClr val="DDCCA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GROOM 서버 활성화 예정</a:t>
              </a:r>
              <a:br>
                <a:rPr lang="en-US" altLang="ko-KR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br>
                <a:rPr lang="en-US" altLang="ko-KR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algn="ctr">
                <a:defRPr/>
              </a:pP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방화벽 설정</a:t>
              </a: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0" name="Rect 0"/>
            <p:cNvSpPr>
              <a:spLocks/>
            </p:cNvSpPr>
            <p:nvPr/>
          </p:nvSpPr>
          <p:spPr>
            <a:xfrm>
              <a:off x="2549525" y="1756410"/>
              <a:ext cx="2189480" cy="520700"/>
            </a:xfrm>
            <a:prstGeom prst="rect">
              <a:avLst/>
            </a:prstGeom>
            <a:solidFill>
              <a:srgbClr val="353632"/>
            </a:solidFill>
            <a:ln w="12700" cap="flat" cmpd="sng">
              <a:solidFill>
                <a:srgbClr val="35363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  <a:latin typeface="에스코어 드림 4 Regular" charset="0"/>
                  <a:ea typeface="에스코어 드림 4 Regular" charset="0"/>
                </a:rPr>
                <a:t>상록</a:t>
              </a:r>
            </a:p>
          </p:txBody>
        </p:sp>
      </p:grpSp>
      <p:grpSp>
        <p:nvGrpSpPr>
          <p:cNvPr id="39" name="그룹 82"/>
          <p:cNvGrpSpPr>
            <a:grpSpLocks/>
          </p:cNvGrpSpPr>
          <p:nvPr/>
        </p:nvGrpSpPr>
        <p:grpSpPr>
          <a:xfrm>
            <a:off x="4997450" y="1756410"/>
            <a:ext cx="2188845" cy="3625215"/>
            <a:chOff x="4997450" y="1756410"/>
            <a:chExt cx="2188845" cy="3625215"/>
          </a:xfrm>
        </p:grpSpPr>
        <p:sp>
          <p:nvSpPr>
            <p:cNvPr id="23" name="Rect 0"/>
            <p:cNvSpPr>
              <a:spLocks/>
            </p:cNvSpPr>
            <p:nvPr/>
          </p:nvSpPr>
          <p:spPr>
            <a:xfrm>
              <a:off x="4997450" y="2275205"/>
              <a:ext cx="2188845" cy="3106420"/>
            </a:xfrm>
            <a:prstGeom prst="rect">
              <a:avLst/>
            </a:prstGeom>
            <a:solidFill>
              <a:srgbClr val="DDCCAF">
                <a:alpha val="40035"/>
              </a:srgbClr>
            </a:solidFill>
            <a:ln w="12700" cap="flat" cmpd="sng">
              <a:solidFill>
                <a:srgbClr val="DDCCA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사다리 게임 </a:t>
              </a: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 err="1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제작중</a:t>
              </a: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algn="ctr">
                <a:defRPr/>
              </a:pPr>
              <a:r>
                <a:rPr lang="ko-KR" altLang="en-US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서버 내 </a:t>
              </a:r>
              <a:r>
                <a:rPr lang="en-US" altLang="ko-KR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SQL </a:t>
              </a:r>
              <a:r>
                <a:rPr lang="ko-KR" altLang="en-US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활성화</a:t>
              </a:r>
              <a:endParaRPr lang="ko-KR" altLang="en-US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1" name="Rect 0"/>
            <p:cNvSpPr>
              <a:spLocks/>
            </p:cNvSpPr>
            <p:nvPr/>
          </p:nvSpPr>
          <p:spPr>
            <a:xfrm>
              <a:off x="4997450" y="1756410"/>
              <a:ext cx="2188845" cy="520065"/>
            </a:xfrm>
            <a:prstGeom prst="rect">
              <a:avLst/>
            </a:prstGeom>
            <a:solidFill>
              <a:srgbClr val="353632"/>
            </a:solidFill>
            <a:ln w="12700" cap="flat" cmpd="sng">
              <a:solidFill>
                <a:srgbClr val="35363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  <a:latin typeface="에스코어 드림 4 Regular" charset="0"/>
                  <a:ea typeface="에스코어 드림 4 Regular" charset="0"/>
                </a:rPr>
                <a:t>기원</a:t>
              </a:r>
            </a:p>
          </p:txBody>
        </p:sp>
      </p:grpSp>
      <p:grpSp>
        <p:nvGrpSpPr>
          <p:cNvPr id="40" name="그룹 83"/>
          <p:cNvGrpSpPr>
            <a:grpSpLocks/>
          </p:cNvGrpSpPr>
          <p:nvPr/>
        </p:nvGrpSpPr>
        <p:grpSpPr>
          <a:xfrm>
            <a:off x="7446645" y="1756410"/>
            <a:ext cx="2188845" cy="3625215"/>
            <a:chOff x="7446645" y="1756410"/>
            <a:chExt cx="2188845" cy="3625215"/>
          </a:xfrm>
        </p:grpSpPr>
        <p:sp>
          <p:nvSpPr>
            <p:cNvPr id="24" name="Rect 0"/>
            <p:cNvSpPr>
              <a:spLocks/>
            </p:cNvSpPr>
            <p:nvPr/>
          </p:nvSpPr>
          <p:spPr>
            <a:xfrm>
              <a:off x="7446645" y="2275205"/>
              <a:ext cx="2188845" cy="3106420"/>
            </a:xfrm>
            <a:prstGeom prst="rect">
              <a:avLst/>
            </a:prstGeom>
            <a:solidFill>
              <a:srgbClr val="DDCCAF">
                <a:alpha val="40035"/>
              </a:srgbClr>
            </a:solidFill>
            <a:ln w="12700" cap="flat" cmpd="sng">
              <a:solidFill>
                <a:srgbClr val="DDCCA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 err="1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룰렛</a:t>
              </a: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게임 </a:t>
              </a: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 err="1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제작중</a:t>
              </a: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algn="ctr">
                <a:defRPr/>
              </a:pPr>
              <a:r>
                <a:rPr lang="ko-KR" altLang="en-US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버그 수정</a:t>
              </a: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2" name="Rect 0"/>
            <p:cNvSpPr>
              <a:spLocks/>
            </p:cNvSpPr>
            <p:nvPr/>
          </p:nvSpPr>
          <p:spPr>
            <a:xfrm>
              <a:off x="7446645" y="1756410"/>
              <a:ext cx="2188845" cy="520065"/>
            </a:xfrm>
            <a:prstGeom prst="rect">
              <a:avLst/>
            </a:prstGeom>
            <a:solidFill>
              <a:srgbClr val="353632"/>
            </a:solidFill>
            <a:ln w="12700" cap="flat" cmpd="sng">
              <a:solidFill>
                <a:srgbClr val="35363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  <a:latin typeface="에스코어 드림 4 Regular" charset="0"/>
                  <a:ea typeface="에스코어 드림 4 Regular" charset="0"/>
                </a:rPr>
                <a:t>주영</a:t>
              </a:r>
            </a:p>
          </p:txBody>
        </p:sp>
      </p:grpSp>
      <p:grpSp>
        <p:nvGrpSpPr>
          <p:cNvPr id="41" name="그룹 84"/>
          <p:cNvGrpSpPr>
            <a:grpSpLocks/>
          </p:cNvGrpSpPr>
          <p:nvPr/>
        </p:nvGrpSpPr>
        <p:grpSpPr>
          <a:xfrm>
            <a:off x="9904730" y="1750695"/>
            <a:ext cx="2188845" cy="3630930"/>
            <a:chOff x="9904730" y="1750695"/>
            <a:chExt cx="2188845" cy="3630930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>
              <a:off x="9904730" y="2275205"/>
              <a:ext cx="2188845" cy="3106420"/>
            </a:xfrm>
            <a:prstGeom prst="rect">
              <a:avLst/>
            </a:prstGeom>
            <a:solidFill>
              <a:srgbClr val="DDCCAF">
                <a:alpha val="40035"/>
              </a:srgbClr>
            </a:solidFill>
            <a:ln w="12700" cap="flat" cmpd="sng">
              <a:solidFill>
                <a:srgbClr val="DDCCA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뽑기 게임 </a:t>
              </a: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 err="1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제작중</a:t>
              </a:r>
              <a:br>
                <a:rPr lang="en-US" altLang="ko-KR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br>
                <a:rPr lang="en-US" altLang="ko-KR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버그 수정</a:t>
              </a: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>
              <a:off x="9904730" y="1750695"/>
              <a:ext cx="2188845" cy="520065"/>
            </a:xfrm>
            <a:prstGeom prst="rect">
              <a:avLst/>
            </a:prstGeom>
            <a:solidFill>
              <a:srgbClr val="353632"/>
            </a:solidFill>
            <a:ln w="12700" cap="flat" cmpd="sng">
              <a:solidFill>
                <a:srgbClr val="35363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600" b="1">
                  <a:solidFill>
                    <a:schemeClr val="bg1"/>
                  </a:solidFill>
                  <a:latin typeface="에스코어 드림 4 Regular" charset="0"/>
                  <a:ea typeface="에스코어 드림 4 Regular" charset="0"/>
                </a:rPr>
                <a:t>영원</a:t>
              </a:r>
            </a:p>
          </p:txBody>
        </p:sp>
      </p:grpSp>
      <p:grpSp>
        <p:nvGrpSpPr>
          <p:cNvPr id="37" name="그룹 80"/>
          <p:cNvGrpSpPr>
            <a:grpSpLocks/>
          </p:cNvGrpSpPr>
          <p:nvPr/>
        </p:nvGrpSpPr>
        <p:grpSpPr>
          <a:xfrm>
            <a:off x="99060" y="1756410"/>
            <a:ext cx="2188845" cy="3625215"/>
            <a:chOff x="99060" y="1756410"/>
            <a:chExt cx="2188845" cy="3625215"/>
          </a:xfrm>
        </p:grpSpPr>
        <p:sp>
          <p:nvSpPr>
            <p:cNvPr id="35" name="도형 78"/>
            <p:cNvSpPr>
              <a:spLocks/>
            </p:cNvSpPr>
            <p:nvPr/>
          </p:nvSpPr>
          <p:spPr>
            <a:xfrm>
              <a:off x="99060" y="2275205"/>
              <a:ext cx="2188845" cy="3106420"/>
            </a:xfrm>
            <a:prstGeom prst="rect">
              <a:avLst/>
            </a:prstGeom>
            <a:solidFill>
              <a:srgbClr val="DDCCAF">
                <a:alpha val="40035"/>
              </a:srgbClr>
            </a:solidFill>
            <a:ln w="12700" cap="flat" cmpd="sng">
              <a:solidFill>
                <a:srgbClr val="DDCCAF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i="0" strike="noStrike" cap="none" dirty="0" err="1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pakage</a:t>
              </a:r>
              <a:r>
                <a:rPr lang="ko-KR" altLang="en-US" sz="2000" b="1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조립 진행 예정</a:t>
              </a: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보안 설정</a:t>
              </a:r>
              <a:endParaRPr lang="en-US" altLang="ko-KR" sz="2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en-US" altLang="ko-KR" sz="2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400" b="0" i="0" strike="noStrike" cap="none" dirty="0">
                <a:ln w="9525" cap="flat" cmpd="sng">
                  <a:noFill/>
                  <a:prstDash/>
                </a:ln>
                <a:solidFill>
                  <a:srgbClr val="E7E6E6">
                    <a:lumMod val="50000"/>
                  </a:srgb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36" name="도형 79"/>
            <p:cNvSpPr>
              <a:spLocks/>
            </p:cNvSpPr>
            <p:nvPr/>
          </p:nvSpPr>
          <p:spPr>
            <a:xfrm>
              <a:off x="99060" y="1756410"/>
              <a:ext cx="2188845" cy="520065"/>
            </a:xfrm>
            <a:prstGeom prst="rect">
              <a:avLst/>
            </a:prstGeom>
            <a:solidFill>
              <a:srgbClr val="353632"/>
            </a:solidFill>
            <a:ln w="12700" cap="flat" cmpd="sng">
              <a:solidFill>
                <a:srgbClr val="353632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r>
                <a:rPr lang="ko-KR" altLang="ko-KR" sz="1600" b="1">
                  <a:solidFill>
                    <a:schemeClr val="bg1"/>
                  </a:solidFill>
                  <a:latin typeface="에스코어 드림 4 Regular" charset="0"/>
                  <a:ea typeface="에스코어 드림 4 Regular" charset="0"/>
                </a:rPr>
                <a:t>유찬</a:t>
              </a:r>
              <a:endParaRPr lang="ko-KR" altLang="en-US" sz="1600" b="1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40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73"/>
          <p:cNvGraphicFramePr>
            <a:graphicFrameLocks noGrp="1"/>
          </p:cNvGraphicFramePr>
          <p:nvPr/>
        </p:nvGraphicFramePr>
        <p:xfrm>
          <a:off x="2299970" y="2280285"/>
          <a:ext cx="9685020" cy="3070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  <a:gridCol w="807085"/>
              </a:tblGrid>
              <a:tr h="517525"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9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0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17525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17525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17525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82600"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hangingPunct="1"/>
                      <a:endParaRPr lang="ko-KR" altLang="en-US" sz="1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tx1">
                        <a:alpha val="5004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텍스트 상자 11"/>
          <p:cNvSpPr txBox="1">
            <a:spLocks/>
          </p:cNvSpPr>
          <p:nvPr/>
        </p:nvSpPr>
        <p:spPr>
          <a:xfrm rot="0">
            <a:off x="599440" y="2889885"/>
            <a:ext cx="164084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웹페이</a:t>
            </a:r>
            <a:r>
              <a:rPr lang="ko-KR" sz="1800">
                <a:latin typeface="맑은 고딕" charset="0"/>
                <a:ea typeface="맑은 고딕" charset="0"/>
              </a:rPr>
              <a:t>지 </a:t>
            </a:r>
            <a:r>
              <a:rPr lang="ko-KR" sz="1800">
                <a:latin typeface="맑은 고딕" charset="0"/>
                <a:ea typeface="맑은 고딕" charset="0"/>
              </a:rPr>
              <a:t>완</a:t>
            </a:r>
            <a:r>
              <a:rPr lang="ko-KR" sz="1800">
                <a:latin typeface="맑은 고딕" charset="0"/>
                <a:ea typeface="맑은 고딕" charset="0"/>
              </a:rPr>
              <a:t>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2"/>
          <p:cNvSpPr txBox="1">
            <a:spLocks/>
          </p:cNvSpPr>
          <p:nvPr/>
        </p:nvSpPr>
        <p:spPr>
          <a:xfrm rot="0">
            <a:off x="601345" y="3441065"/>
            <a:ext cx="164084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서</a:t>
            </a:r>
            <a:r>
              <a:rPr lang="ko-KR" sz="1800">
                <a:latin typeface="맑은 고딕" charset="0"/>
                <a:ea typeface="맑은 고딕" charset="0"/>
              </a:rPr>
              <a:t>버 </a:t>
            </a:r>
            <a:r>
              <a:rPr lang="ko-KR" sz="1800">
                <a:latin typeface="맑은 고딕" charset="0"/>
                <a:ea typeface="맑은 고딕" charset="0"/>
              </a:rPr>
              <a:t>활성</a:t>
            </a:r>
            <a:r>
              <a:rPr lang="ko-KR" sz="1800">
                <a:latin typeface="맑은 고딕" charset="0"/>
                <a:ea typeface="맑은 고딕" charset="0"/>
              </a:rPr>
              <a:t>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3"/>
          <p:cNvSpPr txBox="1">
            <a:spLocks/>
          </p:cNvSpPr>
          <p:nvPr/>
        </p:nvSpPr>
        <p:spPr>
          <a:xfrm rot="0">
            <a:off x="603250" y="3972560"/>
            <a:ext cx="164084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디버깅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4"/>
          <p:cNvSpPr txBox="1">
            <a:spLocks/>
          </p:cNvSpPr>
          <p:nvPr/>
        </p:nvSpPr>
        <p:spPr>
          <a:xfrm rot="0">
            <a:off x="603250" y="4492625"/>
            <a:ext cx="1640840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/>
              <a:t>보</a:t>
            </a:r>
            <a:r>
              <a:rPr lang="ko-KR"/>
              <a:t>안 </a:t>
            </a:r>
            <a:r>
              <a:rPr lang="ko-KR"/>
              <a:t>설</a:t>
            </a:r>
            <a:r>
              <a:rPr lang="ko-KR"/>
              <a:t>정</a:t>
            </a:r>
            <a:endParaRPr lang="ko-KR" altLang="en-US"/>
          </a:p>
        </p:txBody>
      </p:sp>
      <p:sp>
        <p:nvSpPr>
          <p:cNvPr id="7" name="텍스트 상자 16"/>
          <p:cNvSpPr txBox="1">
            <a:spLocks/>
          </p:cNvSpPr>
          <p:nvPr/>
        </p:nvSpPr>
        <p:spPr>
          <a:xfrm rot="0">
            <a:off x="603250" y="4943475"/>
            <a:ext cx="1746885" cy="37020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보조 </a:t>
            </a:r>
            <a:r>
              <a:rPr lang="ko-KR" sz="1800">
                <a:latin typeface="맑은 고딕" charset="0"/>
                <a:ea typeface="맑은 고딕" charset="0"/>
              </a:rPr>
              <a:t>기</a:t>
            </a:r>
            <a:r>
              <a:rPr lang="ko-KR" sz="1800">
                <a:latin typeface="맑은 고딕" charset="0"/>
                <a:ea typeface="맑은 고딕" charset="0"/>
              </a:rPr>
              <a:t>능 </a:t>
            </a:r>
            <a:r>
              <a:rPr lang="ko-KR" sz="1800">
                <a:latin typeface="맑은 고딕" charset="0"/>
                <a:ea typeface="맑은 고딕" charset="0"/>
              </a:rPr>
              <a:t>추</a:t>
            </a:r>
            <a:r>
              <a:rPr lang="ko-KR" sz="1800">
                <a:latin typeface="맑은 고딕" charset="0"/>
                <a:ea typeface="맑은 고딕" charset="0"/>
              </a:rPr>
              <a:t>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4" descr="C:/Users/406-2/AppData/Roaming/PolarisOffice/ETemp/3924_15807368/fImage4044045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79260" y="438785"/>
            <a:ext cx="5250180" cy="3050540"/>
          </a:xfrm>
          <a:prstGeom prst="rect"/>
          <a:noFill/>
        </p:spPr>
      </p:pic>
      <p:pic>
        <p:nvPicPr>
          <p:cNvPr id="3" name="그림 75" descr="C:/Users/406-2/AppData/Roaming/PolarisOffice/ETemp/3924_15807368/fImage145607459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635" y="440055"/>
            <a:ext cx="2783205" cy="5979795"/>
          </a:xfrm>
          <a:prstGeom prst="rect"/>
          <a:noFill/>
        </p:spPr>
      </p:pic>
      <p:pic>
        <p:nvPicPr>
          <p:cNvPr id="4" name="그림 76" descr="C:/Users/406-2/AppData/Roaming/PolarisOffice/ETemp/3924_15807368/fImage14119846063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225" y="440055"/>
            <a:ext cx="2783205" cy="5979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121FD8-9656-4894-BBFA-A01CE41FD400}"/>
              </a:ext>
            </a:extLst>
          </p:cNvPr>
          <p:cNvGrpSpPr/>
          <p:nvPr/>
        </p:nvGrpSpPr>
        <p:grpSpPr>
          <a:xfrm>
            <a:off x="2684780" y="508816"/>
            <a:ext cx="951865" cy="800735"/>
            <a:chOff x="2684780" y="1005205"/>
            <a:chExt cx="951865" cy="800735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46DE0BD-369E-4011-9770-78E88330018A}"/>
                </a:ext>
              </a:extLst>
            </p:cNvPr>
            <p:cNvSpPr/>
            <p:nvPr/>
          </p:nvSpPr>
          <p:spPr>
            <a:xfrm>
              <a:off x="2684780" y="1005205"/>
              <a:ext cx="800735" cy="800735"/>
            </a:xfrm>
            <a:prstGeom prst="ellipse">
              <a:avLst/>
            </a:prstGeom>
            <a:solidFill>
              <a:srgbClr val="3536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0DA082-E0D3-4BF2-ADF4-78BB0138F395}"/>
                </a:ext>
              </a:extLst>
            </p:cNvPr>
            <p:cNvSpPr txBox="1"/>
            <p:nvPr/>
          </p:nvSpPr>
          <p:spPr>
            <a:xfrm>
              <a:off x="2712720" y="1119505"/>
              <a:ext cx="92392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48268D-9D1D-45F4-8752-EA942C887773}"/>
              </a:ext>
            </a:extLst>
          </p:cNvPr>
          <p:cNvGrpSpPr/>
          <p:nvPr/>
        </p:nvGrpSpPr>
        <p:grpSpPr>
          <a:xfrm>
            <a:off x="2684780" y="1745161"/>
            <a:ext cx="951865" cy="800735"/>
            <a:chOff x="2684780" y="2241550"/>
            <a:chExt cx="951865" cy="800735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4B98B0F-B33C-4BD3-A071-06F8A96C9792}"/>
                </a:ext>
              </a:extLst>
            </p:cNvPr>
            <p:cNvSpPr/>
            <p:nvPr/>
          </p:nvSpPr>
          <p:spPr>
            <a:xfrm>
              <a:off x="2684780" y="2241550"/>
              <a:ext cx="800735" cy="800735"/>
            </a:xfrm>
            <a:prstGeom prst="ellipse">
              <a:avLst/>
            </a:prstGeom>
            <a:solidFill>
              <a:srgbClr val="3536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38D70E-511E-4F9C-8B9F-2C273D445C1F}"/>
                </a:ext>
              </a:extLst>
            </p:cNvPr>
            <p:cNvSpPr txBox="1"/>
            <p:nvPr/>
          </p:nvSpPr>
          <p:spPr>
            <a:xfrm>
              <a:off x="2712720" y="2355850"/>
              <a:ext cx="92392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AA5EAED-17CA-4296-BF0D-A696BFE9AD33}"/>
              </a:ext>
            </a:extLst>
          </p:cNvPr>
          <p:cNvGrpSpPr/>
          <p:nvPr/>
        </p:nvGrpSpPr>
        <p:grpSpPr>
          <a:xfrm>
            <a:off x="2684780" y="2980871"/>
            <a:ext cx="951865" cy="800735"/>
            <a:chOff x="2684780" y="3477260"/>
            <a:chExt cx="951865" cy="80073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6E273C2-3C47-4656-AB44-3F4130EFF6FD}"/>
                </a:ext>
              </a:extLst>
            </p:cNvPr>
            <p:cNvSpPr/>
            <p:nvPr/>
          </p:nvSpPr>
          <p:spPr>
            <a:xfrm>
              <a:off x="2684780" y="3477260"/>
              <a:ext cx="800735" cy="800735"/>
            </a:xfrm>
            <a:prstGeom prst="ellipse">
              <a:avLst/>
            </a:prstGeom>
            <a:solidFill>
              <a:srgbClr val="3536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180D5B7-15CF-4154-8C39-CF4E9DA8277A}"/>
                </a:ext>
              </a:extLst>
            </p:cNvPr>
            <p:cNvSpPr txBox="1"/>
            <p:nvPr/>
          </p:nvSpPr>
          <p:spPr>
            <a:xfrm>
              <a:off x="2712720" y="3592195"/>
              <a:ext cx="92392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64A5344-EB59-4E17-9BE6-2896CDD262BF}"/>
              </a:ext>
            </a:extLst>
          </p:cNvPr>
          <p:cNvGrpSpPr/>
          <p:nvPr/>
        </p:nvGrpSpPr>
        <p:grpSpPr>
          <a:xfrm>
            <a:off x="2684780" y="4217216"/>
            <a:ext cx="951865" cy="800735"/>
            <a:chOff x="2684780" y="4713605"/>
            <a:chExt cx="951865" cy="800735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6E1F32C-4E98-40FF-9CFE-D36DC38CCE7F}"/>
                </a:ext>
              </a:extLst>
            </p:cNvPr>
            <p:cNvSpPr/>
            <p:nvPr/>
          </p:nvSpPr>
          <p:spPr>
            <a:xfrm>
              <a:off x="2684780" y="4713605"/>
              <a:ext cx="800735" cy="800735"/>
            </a:xfrm>
            <a:prstGeom prst="ellipse">
              <a:avLst/>
            </a:prstGeom>
            <a:solidFill>
              <a:srgbClr val="3536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3FA81D3-78A2-4B3F-84F3-D99908EF42D0}"/>
                </a:ext>
              </a:extLst>
            </p:cNvPr>
            <p:cNvSpPr txBox="1"/>
            <p:nvPr/>
          </p:nvSpPr>
          <p:spPr>
            <a:xfrm>
              <a:off x="2712720" y="4828540"/>
              <a:ext cx="92392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72" name="TextBox 71"/>
          <p:cNvSpPr txBox="1">
            <a:spLocks/>
          </p:cNvSpPr>
          <p:nvPr/>
        </p:nvSpPr>
        <p:spPr>
          <a:xfrm>
            <a:off x="3664585" y="574221"/>
            <a:ext cx="304292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기능 설명</a:t>
            </a: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>
            <a:off x="3636645" y="1848031"/>
            <a:ext cx="304292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세부 설정</a:t>
            </a:r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>
            <a:off x="3636645" y="3011351"/>
            <a:ext cx="307530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제작 현황</a:t>
            </a:r>
          </a:p>
        </p:txBody>
      </p:sp>
      <p:sp>
        <p:nvSpPr>
          <p:cNvPr id="75" name="TextBox 74"/>
          <p:cNvSpPr txBox="1">
            <a:spLocks/>
          </p:cNvSpPr>
          <p:nvPr/>
        </p:nvSpPr>
        <p:spPr>
          <a:xfrm>
            <a:off x="3636645" y="4263571"/>
            <a:ext cx="304292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레이아웃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57133A-EE7F-C770-FBC6-4520E02CE77E}"/>
              </a:ext>
            </a:extLst>
          </p:cNvPr>
          <p:cNvGrpSpPr/>
          <p:nvPr/>
        </p:nvGrpSpPr>
        <p:grpSpPr>
          <a:xfrm>
            <a:off x="2656202" y="5474608"/>
            <a:ext cx="951865" cy="800735"/>
            <a:chOff x="2684780" y="4713605"/>
            <a:chExt cx="951865" cy="80073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7EBAB01-B343-77BE-6B53-BAC41F6A64F9}"/>
                </a:ext>
              </a:extLst>
            </p:cNvPr>
            <p:cNvSpPr/>
            <p:nvPr/>
          </p:nvSpPr>
          <p:spPr>
            <a:xfrm>
              <a:off x="2684780" y="4713605"/>
              <a:ext cx="800735" cy="800735"/>
            </a:xfrm>
            <a:prstGeom prst="ellipse">
              <a:avLst/>
            </a:prstGeom>
            <a:solidFill>
              <a:srgbClr val="35363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023F57-41A2-D85D-5657-A5908658ECB4}"/>
                </a:ext>
              </a:extLst>
            </p:cNvPr>
            <p:cNvSpPr txBox="1"/>
            <p:nvPr/>
          </p:nvSpPr>
          <p:spPr>
            <a:xfrm>
              <a:off x="2712720" y="4828540"/>
              <a:ext cx="923925" cy="64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B971038-0484-CAA2-B07B-AD237FA6BE11}"/>
              </a:ext>
            </a:extLst>
          </p:cNvPr>
          <p:cNvSpPr txBox="1">
            <a:spLocks/>
          </p:cNvSpPr>
          <p:nvPr/>
        </p:nvSpPr>
        <p:spPr>
          <a:xfrm>
            <a:off x="3608067" y="5520963"/>
            <a:ext cx="304292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4000" b="1" dirty="0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추후 일정</a:t>
            </a:r>
          </a:p>
        </p:txBody>
      </p:sp>
    </p:spTree>
    <p:extLst>
      <p:ext uri="{BB962C8B-B14F-4D97-AF65-F5344CB8AC3E}">
        <p14:creationId xmlns:p14="http://schemas.microsoft.com/office/powerpoint/2010/main" val="2763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2" animBg="1"/>
      <p:bldP spid="66" grpId="4" animBg="1"/>
      <p:bldP spid="69" grpId="6" animBg="1"/>
      <p:bldP spid="72" grpId="1" animBg="1"/>
      <p:bldP spid="73" grpId="3" animBg="1"/>
      <p:bldP spid="74" grpId="5" animBg="1"/>
      <p:bldP spid="75" grpId="7" animBg="1"/>
      <p:bldP spid="14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A710232-6DA4-4858-9C2D-F0020A111A24}"/>
              </a:ext>
            </a:extLst>
          </p:cNvPr>
          <p:cNvSpPr/>
          <p:nvPr/>
        </p:nvSpPr>
        <p:spPr>
          <a:xfrm>
            <a:off x="0" y="0"/>
            <a:ext cx="12192000" cy="3657600"/>
          </a:xfrm>
          <a:prstGeom prst="rect">
            <a:avLst/>
          </a:prstGeom>
          <a:solidFill>
            <a:srgbClr val="353632"/>
          </a:solidFill>
          <a:ln>
            <a:solidFill>
              <a:srgbClr val="35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F6E61-E8B3-4D9D-B382-648DE784B1DB}"/>
              </a:ext>
            </a:extLst>
          </p:cNvPr>
          <p:cNvSpPr txBox="1"/>
          <p:nvPr/>
        </p:nvSpPr>
        <p:spPr>
          <a:xfrm>
            <a:off x="4649129" y="2827510"/>
            <a:ext cx="2893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감사합니다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A26952-1662-4655-AED9-068D976F6536}"/>
              </a:ext>
            </a:extLst>
          </p:cNvPr>
          <p:cNvSpPr/>
          <p:nvPr/>
        </p:nvSpPr>
        <p:spPr>
          <a:xfrm>
            <a:off x="-1" y="3657600"/>
            <a:ext cx="12192000" cy="769442"/>
          </a:xfrm>
          <a:prstGeom prst="rect">
            <a:avLst/>
          </a:prstGeom>
          <a:solidFill>
            <a:srgbClr val="DDC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87429-B4A6-41DE-897A-A018508F7EE7}"/>
              </a:ext>
            </a:extLst>
          </p:cNvPr>
          <p:cNvSpPr txBox="1"/>
          <p:nvPr/>
        </p:nvSpPr>
        <p:spPr>
          <a:xfrm>
            <a:off x="5490705" y="385765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by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이상록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43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436819-894C-45C2-98E9-69EB8A7D6D0F}"/>
              </a:ext>
            </a:extLst>
          </p:cNvPr>
          <p:cNvSpPr/>
          <p:nvPr/>
        </p:nvSpPr>
        <p:spPr>
          <a:xfrm>
            <a:off x="3318510" y="923290"/>
            <a:ext cx="3639820" cy="216408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6A180B-C909-4DAA-8180-65C907A252A5}"/>
              </a:ext>
            </a:extLst>
          </p:cNvPr>
          <p:cNvCxnSpPr>
            <a:cxnSpLocks/>
          </p:cNvCxnSpPr>
          <p:nvPr/>
        </p:nvCxnSpPr>
        <p:spPr>
          <a:xfrm>
            <a:off x="654685" y="1851025"/>
            <a:ext cx="1603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B93533-3D39-44EB-8EDA-4E02D2689367}"/>
              </a:ext>
            </a:extLst>
          </p:cNvPr>
          <p:cNvSpPr/>
          <p:nvPr/>
        </p:nvSpPr>
        <p:spPr>
          <a:xfrm>
            <a:off x="3318510" y="3572510"/>
            <a:ext cx="3639820" cy="216408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CEDA77-3C70-4C00-B890-C21C2392689D}"/>
              </a:ext>
            </a:extLst>
          </p:cNvPr>
          <p:cNvSpPr/>
          <p:nvPr/>
        </p:nvSpPr>
        <p:spPr>
          <a:xfrm>
            <a:off x="7428230" y="923290"/>
            <a:ext cx="3639820" cy="216408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754810-5D3A-4DC7-8CCD-0FD41A671A0C}"/>
              </a:ext>
            </a:extLst>
          </p:cNvPr>
          <p:cNvSpPr/>
          <p:nvPr/>
        </p:nvSpPr>
        <p:spPr>
          <a:xfrm>
            <a:off x="7428230" y="3572510"/>
            <a:ext cx="3639820" cy="216408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24" name="텍스트 상자 2"/>
          <p:cNvSpPr txBox="1">
            <a:spLocks/>
          </p:cNvSpPr>
          <p:nvPr/>
        </p:nvSpPr>
        <p:spPr>
          <a:xfrm>
            <a:off x="681990" y="765175"/>
            <a:ext cx="1150620" cy="10160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01</a:t>
            </a:r>
            <a:endParaRPr lang="ko-KR" altLang="en-US" sz="6000" b="1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sp>
        <p:nvSpPr>
          <p:cNvPr id="25" name="텍스트 상자 3"/>
          <p:cNvSpPr txBox="1">
            <a:spLocks/>
          </p:cNvSpPr>
          <p:nvPr/>
        </p:nvSpPr>
        <p:spPr>
          <a:xfrm>
            <a:off x="681990" y="2016125"/>
            <a:ext cx="229298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9088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436819-894C-45C2-98E9-69EB8A7D6D0F}"/>
              </a:ext>
            </a:extLst>
          </p:cNvPr>
          <p:cNvSpPr/>
          <p:nvPr/>
        </p:nvSpPr>
        <p:spPr>
          <a:xfrm>
            <a:off x="3318510" y="923290"/>
            <a:ext cx="7793990" cy="119253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2016125"/>
            <a:ext cx="229298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제목을 입력하세요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81990" y="765175"/>
            <a:ext cx="1150620" cy="10160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01</a:t>
            </a:r>
            <a:endParaRPr lang="ko-KR" altLang="en-US" sz="6000" b="1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6A180B-C909-4DAA-8180-65C907A252A5}"/>
              </a:ext>
            </a:extLst>
          </p:cNvPr>
          <p:cNvCxnSpPr>
            <a:cxnSpLocks/>
          </p:cNvCxnSpPr>
          <p:nvPr/>
        </p:nvCxnSpPr>
        <p:spPr>
          <a:xfrm>
            <a:off x="654685" y="1851025"/>
            <a:ext cx="1603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826EC2-177C-40DA-8042-4B551929514A}"/>
              </a:ext>
            </a:extLst>
          </p:cNvPr>
          <p:cNvSpPr/>
          <p:nvPr/>
        </p:nvSpPr>
        <p:spPr>
          <a:xfrm>
            <a:off x="3318510" y="2291080"/>
            <a:ext cx="7793990" cy="119253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E4A6EC-279E-4A04-9B35-05CC75CF9B65}"/>
              </a:ext>
            </a:extLst>
          </p:cNvPr>
          <p:cNvSpPr/>
          <p:nvPr/>
        </p:nvSpPr>
        <p:spPr>
          <a:xfrm>
            <a:off x="3318510" y="3659505"/>
            <a:ext cx="7793990" cy="119253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199556-6F01-442A-BE2B-CD607F45F49B}"/>
              </a:ext>
            </a:extLst>
          </p:cNvPr>
          <p:cNvSpPr/>
          <p:nvPr/>
        </p:nvSpPr>
        <p:spPr>
          <a:xfrm>
            <a:off x="3318510" y="5027930"/>
            <a:ext cx="7793990" cy="1192530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3530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911C02-7D5B-4831-BE86-F6BA5F90E5F1}"/>
              </a:ext>
            </a:extLst>
          </p:cNvPr>
          <p:cNvSpPr/>
          <p:nvPr/>
        </p:nvSpPr>
        <p:spPr>
          <a:xfrm>
            <a:off x="1859444" y="2239944"/>
            <a:ext cx="2188466" cy="3105506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solidFill>
              <a:srgbClr val="DDC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내용을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97E406-AE65-4290-9BBF-B9D669639A48}"/>
              </a:ext>
            </a:extLst>
          </p:cNvPr>
          <p:cNvSpPr/>
          <p:nvPr/>
        </p:nvSpPr>
        <p:spPr>
          <a:xfrm>
            <a:off x="4298603" y="2239944"/>
            <a:ext cx="2188466" cy="3105506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solidFill>
              <a:srgbClr val="DDC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내용을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FFD3C7-A360-4BE8-A5E8-B1E3760ABBC5}"/>
              </a:ext>
            </a:extLst>
          </p:cNvPr>
          <p:cNvSpPr/>
          <p:nvPr/>
        </p:nvSpPr>
        <p:spPr>
          <a:xfrm>
            <a:off x="6756423" y="2239944"/>
            <a:ext cx="2188466" cy="3105506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solidFill>
              <a:srgbClr val="DDC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내용을 입력하세요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7D2E26-21DA-48A8-A74B-EE982BA5BE8F}"/>
              </a:ext>
            </a:extLst>
          </p:cNvPr>
          <p:cNvSpPr/>
          <p:nvPr/>
        </p:nvSpPr>
        <p:spPr>
          <a:xfrm>
            <a:off x="9259605" y="2239944"/>
            <a:ext cx="2188466" cy="3105506"/>
          </a:xfrm>
          <a:prstGeom prst="rect">
            <a:avLst/>
          </a:prstGeom>
          <a:solidFill>
            <a:srgbClr val="DDCCAF">
              <a:alpha val="40000"/>
            </a:srgbClr>
          </a:solidFill>
          <a:ln>
            <a:solidFill>
              <a:srgbClr val="DDC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내용을 입력하세요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9721F0-6269-4CCB-BD8D-A42D726ABB41}"/>
              </a:ext>
            </a:extLst>
          </p:cNvPr>
          <p:cNvSpPr/>
          <p:nvPr/>
        </p:nvSpPr>
        <p:spPr>
          <a:xfrm>
            <a:off x="1859444" y="1720540"/>
            <a:ext cx="2188466" cy="519404"/>
          </a:xfrm>
          <a:prstGeom prst="rect">
            <a:avLst/>
          </a:prstGeom>
          <a:solidFill>
            <a:srgbClr val="353632"/>
          </a:solidFill>
          <a:ln>
            <a:solidFill>
              <a:srgbClr val="35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5A8403-8F11-4D45-BCA4-C07842DEC5B9}"/>
              </a:ext>
            </a:extLst>
          </p:cNvPr>
          <p:cNvSpPr/>
          <p:nvPr/>
        </p:nvSpPr>
        <p:spPr>
          <a:xfrm>
            <a:off x="4298603" y="1720540"/>
            <a:ext cx="2188466" cy="519404"/>
          </a:xfrm>
          <a:prstGeom prst="rect">
            <a:avLst/>
          </a:prstGeom>
          <a:solidFill>
            <a:srgbClr val="353632"/>
          </a:solidFill>
          <a:ln>
            <a:solidFill>
              <a:srgbClr val="35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AAEEB6-A65D-4A31-84A1-1219F6AE8051}"/>
              </a:ext>
            </a:extLst>
          </p:cNvPr>
          <p:cNvSpPr/>
          <p:nvPr/>
        </p:nvSpPr>
        <p:spPr>
          <a:xfrm>
            <a:off x="6756423" y="1720540"/>
            <a:ext cx="2188466" cy="519404"/>
          </a:xfrm>
          <a:prstGeom prst="rect">
            <a:avLst/>
          </a:prstGeom>
          <a:solidFill>
            <a:srgbClr val="353632"/>
          </a:solidFill>
          <a:ln>
            <a:solidFill>
              <a:srgbClr val="35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F26D92-4945-4F36-9A95-2FC0CCB07065}"/>
              </a:ext>
            </a:extLst>
          </p:cNvPr>
          <p:cNvSpPr/>
          <p:nvPr/>
        </p:nvSpPr>
        <p:spPr>
          <a:xfrm>
            <a:off x="9259605" y="1715280"/>
            <a:ext cx="2188466" cy="519404"/>
          </a:xfrm>
          <a:prstGeom prst="rect">
            <a:avLst/>
          </a:prstGeom>
          <a:solidFill>
            <a:srgbClr val="353632"/>
          </a:solidFill>
          <a:ln>
            <a:solidFill>
              <a:srgbClr val="35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04 </a:t>
            </a:r>
            <a:r>
              <a:rPr lang="ko-KR" altLang="en-US" sz="16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107618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/>
          </p:cNvSpPr>
          <p:nvPr/>
        </p:nvSpPr>
        <p:spPr>
          <a:xfrm>
            <a:off x="681990" y="2016125"/>
            <a:ext cx="1249045" cy="4000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기능 설명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81990" y="765175"/>
            <a:ext cx="1150620" cy="10160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01</a:t>
            </a:r>
            <a:endParaRPr lang="ko-KR" altLang="en-US" sz="6000" b="1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6A180B-C909-4DAA-8180-65C907A252A5}"/>
              </a:ext>
            </a:extLst>
          </p:cNvPr>
          <p:cNvCxnSpPr>
            <a:cxnSpLocks/>
          </p:cNvCxnSpPr>
          <p:nvPr/>
        </p:nvCxnSpPr>
        <p:spPr>
          <a:xfrm>
            <a:off x="654685" y="1851025"/>
            <a:ext cx="1603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" descr="C:/Users/406-2/AppData/Roaming/PolarisOffice/ETemp/3924_1580736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93560" y="281305"/>
            <a:ext cx="4977130" cy="5270500"/>
          </a:xfrm>
          <a:prstGeom prst="rect"/>
          <a:noFill/>
          <a:effectLst>
            <a:softEdge rad="112522"/>
          </a:effectLst>
        </p:spPr>
      </p:pic>
      <p:sp>
        <p:nvSpPr>
          <p:cNvPr id="3" name="직사각형 2"/>
          <p:cNvSpPr>
            <a:spLocks/>
          </p:cNvSpPr>
          <p:nvPr/>
        </p:nvSpPr>
        <p:spPr>
          <a:xfrm rot="0">
            <a:off x="3215640" y="3692525"/>
            <a:ext cx="3431540" cy="2919730"/>
          </a:xfrm>
          <a:prstGeom prst="roundRect"/>
          <a:solidFill>
            <a:schemeClr val="accent2">
              <a:lumMod val="75000"/>
              <a:alpha val="40035"/>
            </a:schemeClr>
          </a:solidFill>
          <a:ln w="12700" cap="flat" cmpd="sng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2000" cap="none" u="sng" i="0" b="1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 </a:t>
            </a:r>
            <a:endParaRPr lang="ko-KR" altLang="en-US" sz="2000" cap="none" u="sng" i="0" b="1" strike="noStrike">
              <a:ln w="9525" cap="flat" cmpd="sng">
                <a:noFill/>
                <a:prstDash/>
              </a:ln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  <a:cs typeface="+mn-cs"/>
            </a:endParaRPr>
          </a:p>
          <a:p>
            <a:pPr marL="0" indent="0" algn="ctr">
              <a:buFontTx/>
              <a:buNone/>
            </a:pPr>
            <a:r>
              <a:rPr lang="en-US" altLang="ko-KR" sz="2000" u="sng" b="1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-</a:t>
            </a:r>
            <a:r>
              <a:rPr lang="ko-KR" altLang="en-US" sz="2000" u="sng" b="1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점메추</a:t>
            </a:r>
            <a:r>
              <a:rPr lang="en-US" altLang="ko-KR" sz="2000" u="sng" b="1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(</a:t>
            </a:r>
            <a:r>
              <a:rPr lang="ko-KR" altLang="en-US" sz="2000" u="sng" b="1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점심 메뉴 추천</a:t>
            </a:r>
            <a:r>
              <a:rPr lang="en-US" altLang="ko-KR" sz="2000" u="sng" b="1"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</a:rPr>
              <a:t>)-</a:t>
            </a:r>
            <a:endParaRPr lang="ko-KR" altLang="en-US" sz="2000" u="sng" b="1"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</a:endParaRPr>
          </a:p>
          <a:p>
            <a:pPr marL="0" indent="0" algn="ctr">
              <a:buFontTx/>
              <a:buNone/>
            </a:pPr>
            <a:endParaRPr lang="ko-KR" altLang="en-US" sz="1600" cap="none" i="0" b="0" strike="noStrike">
              <a:ln w="9525" cap="flat" cmpd="sng">
                <a:noFill/>
                <a:prstDash/>
              </a:ln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  <a:cs typeface="+mn-cs"/>
            </a:endParaRPr>
          </a:p>
          <a:p>
            <a:pPr marL="0" indent="0" algn="ctr">
              <a:buFontTx/>
              <a:buNone/>
            </a:pP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</a:endParaRPr>
          </a:p>
          <a:p>
            <a:pPr marL="0" indent="0" algn="ctr">
              <a:buFontTx/>
              <a:buNone/>
            </a:pPr>
            <a:endParaRPr lang="ko-KR" altLang="en-US" sz="1600" cap="none" i="0" b="0" strike="noStrike">
              <a:ln w="9525" cap="flat" cmpd="sng">
                <a:noFill/>
                <a:prstDash/>
              </a:ln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  <a:cs typeface="+mn-cs"/>
            </a:endParaRPr>
          </a:p>
          <a:p>
            <a:pPr marL="0" indent="0" algn="ctr">
              <a:buFontTx/>
              <a:buNone/>
            </a:pPr>
            <a:endParaRPr lang="ko-KR" altLang="en-US" sz="1600" cap="none" i="0" b="0" strike="noStrike">
              <a:ln w="9525" cap="flat" cmpd="sng">
                <a:noFill/>
                <a:prstDash/>
              </a:ln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  <a:cs typeface="+mn-cs"/>
            </a:endParaRPr>
          </a:p>
          <a:p>
            <a:pPr marL="0" indent="0" algn="ctr">
              <a:buFontTx/>
              <a:buNone/>
            </a:pP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점심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 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메뉴를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 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정할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 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때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 </a:t>
            </a:r>
            <a:r>
              <a:rPr lang="en-US" altLang="ko-KR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“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아무거나</a:t>
            </a:r>
            <a:r>
              <a:rPr lang="en-US" altLang="ko-KR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” </a:t>
            </a:r>
            <a:r>
              <a:rPr lang="ko-KR" altLang="en-US" sz="1600" cap="none" i="0" b="0" strike="noStrike">
                <a:ln w="9525" cap="flat" cmpd="sng">
                  <a:noFill/>
                  <a:prstDash/>
                </a:ln>
                <a:solidFill>
                  <a:schemeClr val="bg2">
                    <a:lumMod val="25000"/>
                  </a:schemeClr>
                </a:solidFill>
                <a:latin typeface="에스코어 드림 4 Regular" charset="0"/>
                <a:ea typeface="에스코어 드림 4 Regular" charset="0"/>
                <a:cs typeface="+mn-cs"/>
              </a:rPr>
              <a:t>라고 말하는 사람들을 위한 메뉴 랜덤 선택 웹페이지</a:t>
            </a:r>
            <a:endParaRPr lang="ko-KR" altLang="en-US" sz="1600" cap="none" i="0" b="0" strike="noStrike">
              <a:ln w="9525" cap="flat" cmpd="sng">
                <a:noFill/>
                <a:prstDash/>
              </a:ln>
              <a:solidFill>
                <a:schemeClr val="bg2">
                  <a:lumMod val="25000"/>
                </a:schemeClr>
              </a:solidFill>
              <a:latin typeface="에스코어 드림 4 Regular" charset="0"/>
              <a:ea typeface="에스코어 드림 4 Regular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80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E6A180B-C909-4DAA-8180-65C907A252A5}"/>
              </a:ext>
            </a:extLst>
          </p:cNvPr>
          <p:cNvCxnSpPr>
            <a:cxnSpLocks/>
          </p:cNvCxnSpPr>
          <p:nvPr/>
        </p:nvCxnSpPr>
        <p:spPr>
          <a:xfrm>
            <a:off x="654685" y="1851025"/>
            <a:ext cx="1603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"/>
          <p:cNvSpPr txBox="1">
            <a:spLocks/>
          </p:cNvSpPr>
          <p:nvPr/>
        </p:nvSpPr>
        <p:spPr>
          <a:xfrm>
            <a:off x="681990" y="765175"/>
            <a:ext cx="1150620" cy="101600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01</a:t>
            </a:r>
            <a:endParaRPr lang="ko-KR" altLang="en-US" sz="6000" b="1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sp>
        <p:nvSpPr>
          <p:cNvPr id="25" name="텍스트 상자 3"/>
          <p:cNvSpPr txBox="1">
            <a:spLocks/>
          </p:cNvSpPr>
          <p:nvPr/>
        </p:nvSpPr>
        <p:spPr>
          <a:xfrm>
            <a:off x="681990" y="2016125"/>
            <a:ext cx="1249060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기능 설명</a:t>
            </a:r>
          </a:p>
        </p:txBody>
      </p:sp>
      <p:pic>
        <p:nvPicPr>
          <p:cNvPr id="10" name="그래픽 9" descr="사용자 윤곽선">
            <a:extLst>
              <a:ext uri="{FF2B5EF4-FFF2-40B4-BE49-F238E27FC236}">
                <a16:creationId xmlns:a16="http://schemas.microsoft.com/office/drawing/2014/main" id="{B8A052E0-FD61-D4CA-4DA1-0C4884AF5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515" y="730006"/>
            <a:ext cx="914400" cy="914400"/>
          </a:xfrm>
          <a:prstGeom prst="rect">
            <a:avLst/>
          </a:prstGeom>
        </p:spPr>
      </p:pic>
      <p:pic>
        <p:nvPicPr>
          <p:cNvPr id="11" name="그래픽 10" descr="사용자 윤곽선">
            <a:extLst>
              <a:ext uri="{FF2B5EF4-FFF2-40B4-BE49-F238E27FC236}">
                <a16:creationId xmlns:a16="http://schemas.microsoft.com/office/drawing/2014/main" id="{388DC986-90F6-B8AE-1327-E1BE0D5D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6715" y="739043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 윤곽선">
            <a:extLst>
              <a:ext uri="{FF2B5EF4-FFF2-40B4-BE49-F238E27FC236}">
                <a16:creationId xmlns:a16="http://schemas.microsoft.com/office/drawing/2014/main" id="{E131E60B-04DE-2623-63EA-F4FB550F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3915" y="730006"/>
            <a:ext cx="914400" cy="914400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CAF481C6-25FD-B2A0-DB10-EBA55C59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1115" y="730006"/>
            <a:ext cx="914400" cy="914400"/>
          </a:xfrm>
          <a:prstGeom prst="rect">
            <a:avLst/>
          </a:prstGeom>
        </p:spPr>
      </p:pic>
      <p:pic>
        <p:nvPicPr>
          <p:cNvPr id="14" name="그래픽 13" descr="사용자 윤곽선">
            <a:extLst>
              <a:ext uri="{FF2B5EF4-FFF2-40B4-BE49-F238E27FC236}">
                <a16:creationId xmlns:a16="http://schemas.microsoft.com/office/drawing/2014/main" id="{A7F9580E-6F32-475E-6A09-E722F6FAE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8315" y="730006"/>
            <a:ext cx="914400" cy="914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237547-3346-FA1C-C718-BDB1381B6342}"/>
              </a:ext>
            </a:extLst>
          </p:cNvPr>
          <p:cNvGrpSpPr/>
          <p:nvPr/>
        </p:nvGrpSpPr>
        <p:grpSpPr>
          <a:xfrm>
            <a:off x="3023088" y="3316533"/>
            <a:ext cx="3596054" cy="3363058"/>
            <a:chOff x="3082256" y="1851025"/>
            <a:chExt cx="3596054" cy="336305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C6A6DFB-B4E0-1A85-4E64-6136D4F4C32A}"/>
                </a:ext>
              </a:extLst>
            </p:cNvPr>
            <p:cNvSpPr/>
            <p:nvPr/>
          </p:nvSpPr>
          <p:spPr>
            <a:xfrm>
              <a:off x="3082256" y="2025162"/>
              <a:ext cx="3596054" cy="3188921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E36BF2-CC4D-9F6B-5C07-623EC33CAEE9}"/>
                </a:ext>
              </a:extLst>
            </p:cNvPr>
            <p:cNvSpPr/>
            <p:nvPr/>
          </p:nvSpPr>
          <p:spPr>
            <a:xfrm>
              <a:off x="3826490" y="1851025"/>
              <a:ext cx="2107586" cy="467967"/>
            </a:xfrm>
            <a:prstGeom prst="rect">
              <a:avLst/>
            </a:prstGeom>
            <a:ln w="38100">
              <a:solidFill>
                <a:srgbClr val="172C5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GROOM</a:t>
              </a:r>
              <a:endParaRPr lang="ko-KR" altLang="en-US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2653AEB-F7F9-03B7-6C8D-674407EEB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07" y="1926573"/>
            <a:ext cx="1174415" cy="1174415"/>
          </a:xfrm>
          <a:prstGeom prst="rect">
            <a:avLst/>
          </a:prstGeom>
        </p:spPr>
      </p:pic>
      <p:pic>
        <p:nvPicPr>
          <p:cNvPr id="28" name="그래픽 27" descr="열린 폴더 단색으로 채워진">
            <a:extLst>
              <a:ext uri="{FF2B5EF4-FFF2-40B4-BE49-F238E27FC236}">
                <a16:creationId xmlns:a16="http://schemas.microsoft.com/office/drawing/2014/main" id="{A59E05EB-981A-9E8B-1D54-1ECF341FC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89762" y="4318371"/>
            <a:ext cx="1633905" cy="1633905"/>
          </a:xfrm>
          <a:prstGeom prst="rect">
            <a:avLst/>
          </a:prstGeom>
        </p:spPr>
      </p:pic>
      <p:sp>
        <p:nvSpPr>
          <p:cNvPr id="29" name="화살표: 위로 굽음 28">
            <a:extLst>
              <a:ext uri="{FF2B5EF4-FFF2-40B4-BE49-F238E27FC236}">
                <a16:creationId xmlns:a16="http://schemas.microsoft.com/office/drawing/2014/main" id="{4DF976A4-147D-EDFC-B6EB-CDFDCCE46CA2}"/>
              </a:ext>
            </a:extLst>
          </p:cNvPr>
          <p:cNvSpPr/>
          <p:nvPr/>
        </p:nvSpPr>
        <p:spPr>
          <a:xfrm rot="5400000">
            <a:off x="3500622" y="2041284"/>
            <a:ext cx="602274" cy="625720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로 굽음 29">
            <a:extLst>
              <a:ext uri="{FF2B5EF4-FFF2-40B4-BE49-F238E27FC236}">
                <a16:creationId xmlns:a16="http://schemas.microsoft.com/office/drawing/2014/main" id="{383D7700-2381-8D10-1F5A-8D1720BBC86F}"/>
              </a:ext>
            </a:extLst>
          </p:cNvPr>
          <p:cNvSpPr/>
          <p:nvPr/>
        </p:nvSpPr>
        <p:spPr>
          <a:xfrm rot="10800000" flipH="1">
            <a:off x="5590441" y="2416235"/>
            <a:ext cx="602274" cy="625720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4285C5-6BD5-EA00-CF12-32124AD33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48" y="4433674"/>
            <a:ext cx="1302912" cy="1302912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8C5886A-B6FC-FEF4-8BAD-FB61B963A4BB}"/>
              </a:ext>
            </a:extLst>
          </p:cNvPr>
          <p:cNvSpPr/>
          <p:nvPr/>
        </p:nvSpPr>
        <p:spPr>
          <a:xfrm>
            <a:off x="5557222" y="2020254"/>
            <a:ext cx="1946262" cy="14128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C07B8FC-7FA0-4472-CCCB-3334E3DB88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17" y="3316533"/>
            <a:ext cx="2922097" cy="309343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5B75AEB-0C6C-F99D-A553-CAA0EF0BA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72" y="-33402"/>
            <a:ext cx="2818788" cy="313439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B1D9426-9FF8-2E0E-EF84-5A639E21ECF0}"/>
              </a:ext>
            </a:extLst>
          </p:cNvPr>
          <p:cNvSpPr/>
          <p:nvPr/>
        </p:nvSpPr>
        <p:spPr>
          <a:xfrm>
            <a:off x="3578469" y="114300"/>
            <a:ext cx="2402351" cy="615706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점심을 먹을 사람들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F8D51F9-84CF-3C8B-1836-0978BBCFC321}"/>
              </a:ext>
            </a:extLst>
          </p:cNvPr>
          <p:cNvSpPr/>
          <p:nvPr/>
        </p:nvSpPr>
        <p:spPr>
          <a:xfrm rot="1602795">
            <a:off x="7021813" y="2276531"/>
            <a:ext cx="4842848" cy="112889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점심메뉴 확정</a:t>
            </a:r>
          </a:p>
        </p:txBody>
      </p:sp>
    </p:spTree>
    <p:extLst>
      <p:ext uri="{BB962C8B-B14F-4D97-AF65-F5344CB8AC3E}">
        <p14:creationId xmlns:p14="http://schemas.microsoft.com/office/powerpoint/2010/main" val="42093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3" grpId="0" animBg="1"/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Rect 0"/>
          <p:cNvCxnSpPr>
            <a:cxnSpLocks/>
          </p:cNvCxnSpPr>
          <p:nvPr/>
        </p:nvCxnSpPr>
        <p:spPr>
          <a:xfrm>
            <a:off x="654685" y="1851025"/>
            <a:ext cx="1604010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681990" y="765175"/>
            <a:ext cx="963725" cy="1015663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02</a:t>
            </a:r>
            <a:endParaRPr lang="ko-KR" altLang="en-US" sz="6000" b="1" dirty="0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681990" y="2016125"/>
            <a:ext cx="127635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세부 설정</a:t>
            </a:r>
          </a:p>
        </p:txBody>
      </p:sp>
      <p:pic>
        <p:nvPicPr>
          <p:cNvPr id="26" name="그림 10" descr="C:/Users/406-2/AppData/Roaming/PolarisOffice/ETemp/3316_15396032/fImage652159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589915"/>
            <a:ext cx="8997950" cy="5839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Rect 0"/>
          <p:cNvCxnSpPr>
            <a:cxnSpLocks/>
          </p:cNvCxnSpPr>
          <p:nvPr/>
        </p:nvCxnSpPr>
        <p:spPr>
          <a:xfrm>
            <a:off x="654685" y="1851025"/>
            <a:ext cx="1604010" cy="635"/>
          </a:xfrm>
          <a:prstGeom prst="line">
            <a:avLst/>
          </a:prstGeom>
          <a:ln w="285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681990" y="765175"/>
            <a:ext cx="963725" cy="1015663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6000" b="1" dirty="0">
                <a:solidFill>
                  <a:schemeClr val="bg1"/>
                </a:solidFill>
                <a:latin typeface="에스코어 드림 7 ExtraBold" charset="0"/>
                <a:ea typeface="에스코어 드림 7 ExtraBold" charset="0"/>
              </a:rPr>
              <a:t>03</a:t>
            </a:r>
            <a:endParaRPr lang="ko-KR" altLang="en-US" sz="6000" b="1" dirty="0">
              <a:solidFill>
                <a:schemeClr val="bg1"/>
              </a:solidFill>
              <a:latin typeface="에스코어 드림 7 ExtraBold" charset="0"/>
              <a:ea typeface="에스코어 드림 7 ExtraBold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681990" y="2016125"/>
            <a:ext cx="127635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000" b="1">
                <a:solidFill>
                  <a:schemeClr val="bg1"/>
                </a:solidFill>
                <a:latin typeface="에스코어 드림 4 Regular" charset="0"/>
                <a:ea typeface="에스코어 드림 4 Regular" charset="0"/>
              </a:rPr>
              <a:t>제작 현황</a:t>
            </a:r>
          </a:p>
        </p:txBody>
      </p:sp>
      <p:sp>
        <p:nvSpPr>
          <p:cNvPr id="26" name="도형 15"/>
          <p:cNvSpPr>
            <a:spLocks/>
          </p:cNvSpPr>
          <p:nvPr/>
        </p:nvSpPr>
        <p:spPr>
          <a:xfrm>
            <a:off x="3318510" y="923290"/>
            <a:ext cx="5220970" cy="1193165"/>
          </a:xfrm>
          <a:prstGeom prst="rect">
            <a:avLst/>
          </a:prstGeom>
          <a:solidFill>
            <a:srgbClr val="DDCCAF">
              <a:alpha val="4003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30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  <a:cs typeface="+mn-cs"/>
              </a:rPr>
              <a:t>팀원마다 각각의 기능 구현</a:t>
            </a:r>
          </a:p>
        </p:txBody>
      </p:sp>
      <p:sp>
        <p:nvSpPr>
          <p:cNvPr id="30" name="도형 21"/>
          <p:cNvSpPr>
            <a:spLocks/>
          </p:cNvSpPr>
          <p:nvPr/>
        </p:nvSpPr>
        <p:spPr>
          <a:xfrm>
            <a:off x="3318510" y="2231390"/>
            <a:ext cx="5220970" cy="1193165"/>
          </a:xfrm>
          <a:prstGeom prst="rect">
            <a:avLst/>
          </a:prstGeom>
          <a:solidFill>
            <a:srgbClr val="DDCCAF">
              <a:alpha val="4003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기능을 </a:t>
            </a:r>
            <a:r>
              <a:rPr lang="ko-KR" altLang="en-US" sz="3000" b="1" dirty="0" err="1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Pakage화</a:t>
            </a:r>
            <a:r>
              <a:rPr lang="ko-KR" altLang="en-US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 </a:t>
            </a:r>
            <a:r>
              <a:rPr lang="en-US" altLang="ko-KR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/</a:t>
            </a:r>
            <a:r>
              <a:rPr lang="ko-KR" altLang="en-US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조립</a:t>
            </a:r>
          </a:p>
        </p:txBody>
      </p:sp>
      <p:sp>
        <p:nvSpPr>
          <p:cNvPr id="31" name="도형 22"/>
          <p:cNvSpPr>
            <a:spLocks/>
          </p:cNvSpPr>
          <p:nvPr/>
        </p:nvSpPr>
        <p:spPr>
          <a:xfrm>
            <a:off x="3318510" y="3539490"/>
            <a:ext cx="5220970" cy="1193165"/>
          </a:xfrm>
          <a:prstGeom prst="rect">
            <a:avLst/>
          </a:prstGeom>
          <a:solidFill>
            <a:srgbClr val="DDCCAF">
              <a:alpha val="4003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3000" b="1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초반 프레임 제공</a:t>
            </a:r>
            <a:endParaRPr lang="ko-KR" altLang="en-US" sz="30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에스코어 드림 4 Regular" charset="0"/>
              <a:ea typeface="에스코어 드림 4 Regular" charset="0"/>
              <a:cs typeface="+mn-cs"/>
            </a:endParaRPr>
          </a:p>
        </p:txBody>
      </p:sp>
      <p:sp>
        <p:nvSpPr>
          <p:cNvPr id="32" name="도형 23"/>
          <p:cNvSpPr>
            <a:spLocks/>
          </p:cNvSpPr>
          <p:nvPr/>
        </p:nvSpPr>
        <p:spPr>
          <a:xfrm>
            <a:off x="3318510" y="4866005"/>
            <a:ext cx="5220970" cy="1193165"/>
          </a:xfrm>
          <a:prstGeom prst="rect">
            <a:avLst/>
          </a:prstGeom>
          <a:solidFill>
            <a:srgbClr val="DDCCAF">
              <a:alpha val="40035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공통 </a:t>
            </a:r>
            <a:r>
              <a:rPr lang="en-US" altLang="ko-KR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CSS</a:t>
            </a:r>
            <a:r>
              <a:rPr lang="ko-KR" altLang="en-US" sz="3000" b="1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에스코어 드림 4 Regular" charset="0"/>
                <a:ea typeface="에스코어 드림 4 Regular" charset="0"/>
              </a:rPr>
              <a:t>로 디자인 통일</a:t>
            </a:r>
            <a:endParaRPr lang="ko-KR" altLang="en-US" sz="30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에스코어 드림 4 Regular" charset="0"/>
              <a:ea typeface="에스코어 드림 4 Regular" charset="0"/>
              <a:cs typeface="+mn-cs"/>
            </a:endParaRPr>
          </a:p>
        </p:txBody>
      </p:sp>
      <p:sp>
        <p:nvSpPr>
          <p:cNvPr id="33" name="도형 24"/>
          <p:cNvSpPr>
            <a:spLocks/>
          </p:cNvSpPr>
          <p:nvPr/>
        </p:nvSpPr>
        <p:spPr>
          <a:xfrm>
            <a:off x="9085580" y="2221865"/>
            <a:ext cx="2437765" cy="1201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r>
              <a:rPr lang="ko-KR" altLang="ko-KR" dirty="0" err="1">
                <a:latin typeface="맑은 고딕" charset="0"/>
                <a:ea typeface="맑은 고딕" charset="0"/>
              </a:rPr>
              <a:t>JSP를</a:t>
            </a:r>
            <a:r>
              <a:rPr lang="ko-KR" altLang="ko-KR" dirty="0">
                <a:latin typeface="맑은 고딕" charset="0"/>
                <a:ea typeface="맑은 고딕" charset="0"/>
              </a:rPr>
              <a:t> 사용하지 않고</a:t>
            </a:r>
            <a:br>
              <a:rPr lang="ko-KR" altLang="ko-KR" dirty="0">
                <a:latin typeface="맑은 고딕" charset="0"/>
                <a:ea typeface="맑은 고딕" charset="0"/>
              </a:rPr>
            </a:br>
            <a:r>
              <a:rPr lang="ko-KR" altLang="ko-KR" dirty="0">
                <a:latin typeface="맑은 고딕" charset="0"/>
                <a:ea typeface="맑은 고딕" charset="0"/>
              </a:rPr>
              <a:t>모든 기능 </a:t>
            </a:r>
            <a:r>
              <a:rPr lang="ko-KR" altLang="ko-KR" dirty="0" err="1">
                <a:latin typeface="맑은 고딕" charset="0"/>
                <a:ea typeface="맑은 고딕" charset="0"/>
              </a:rPr>
              <a:t>서블릿화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4" name="도형 28"/>
          <p:cNvSpPr>
            <a:spLocks/>
          </p:cNvSpPr>
          <p:nvPr/>
        </p:nvSpPr>
        <p:spPr>
          <a:xfrm>
            <a:off x="9076690" y="913765"/>
            <a:ext cx="2437765" cy="1201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 dirty="0">
                <a:latin typeface="맑은 고딕" charset="0"/>
                <a:ea typeface="맑은 고딕" charset="0"/>
              </a:rPr>
              <a:t>모든 팀원들의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dirty="0">
                <a:latin typeface="맑은 고딕" charset="0"/>
                <a:ea typeface="맑은 고딕" charset="0"/>
              </a:rPr>
              <a:t>‘</a:t>
            </a:r>
            <a:r>
              <a:rPr lang="ko-KR" sz="1800" dirty="0" err="1">
                <a:latin typeface="맑은 고딕" charset="0"/>
                <a:ea typeface="맑은 고딕" charset="0"/>
              </a:rPr>
              <a:t>서블릿</a:t>
            </a:r>
            <a:r>
              <a:rPr lang="ko-KR" sz="1800" dirty="0">
                <a:latin typeface="맑은 고딕" charset="0"/>
                <a:ea typeface="맑은 고딕" charset="0"/>
              </a:rPr>
              <a:t>’ 관련 공부를 위한 선택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도형 29"/>
          <p:cNvSpPr>
            <a:spLocks/>
          </p:cNvSpPr>
          <p:nvPr/>
        </p:nvSpPr>
        <p:spPr>
          <a:xfrm>
            <a:off x="9094470" y="3538855"/>
            <a:ext cx="2437765" cy="1201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JDBC 등의 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필수 요소 통일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36" name="도형 30"/>
          <p:cNvSpPr>
            <a:spLocks/>
          </p:cNvSpPr>
          <p:nvPr/>
        </p:nvSpPr>
        <p:spPr>
          <a:xfrm>
            <a:off x="9094470" y="4865370"/>
            <a:ext cx="2437765" cy="1201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 dirty="0">
                <a:latin typeface="맑은 고딕" charset="0"/>
                <a:ea typeface="맑은 고딕" charset="0"/>
              </a:rPr>
              <a:t>GPT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/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외부</a:t>
            </a:r>
            <a:r>
              <a:rPr lang="ko-KR" sz="1800" dirty="0">
                <a:latin typeface="맑은 고딕" charset="0"/>
                <a:ea typeface="맑은 고딕" charset="0"/>
              </a:rPr>
              <a:t> 활용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E9B759E-95AF-0FAB-79C8-7019EF69AFBA}"/>
              </a:ext>
            </a:extLst>
          </p:cNvPr>
          <p:cNvSpPr/>
          <p:nvPr/>
        </p:nvSpPr>
        <p:spPr>
          <a:xfrm>
            <a:off x="5157178" y="7089165"/>
            <a:ext cx="4786240" cy="32066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모든 팀원들의 모든 파트 이해를 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0091 -0.7837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/>
          </p:cNvSpPr>
          <p:nvPr/>
        </p:nvSpPr>
        <p:spPr>
          <a:xfrm>
            <a:off x="1147445" y="2921000"/>
            <a:ext cx="4593590" cy="10147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6000" b="1" dirty="0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4</a:t>
            </a:r>
            <a:r>
              <a:rPr sz="6000" b="1" dirty="0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. </a:t>
            </a:r>
            <a:r>
              <a:rPr sz="6000" b="1" dirty="0" err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레이아</a:t>
            </a:r>
            <a:r>
              <a:rPr lang="ko-KR" sz="6000" b="1" dirty="0" err="1">
                <a:solidFill>
                  <a:srgbClr val="353632"/>
                </a:solidFill>
                <a:latin typeface="에스코어 드림 4 Regular" charset="0"/>
                <a:ea typeface="에스코어 드림 4 Regular" charset="0"/>
              </a:rPr>
              <a:t>웃</a:t>
            </a:r>
            <a:endParaRPr lang="ko-KR" altLang="en-US" sz="6000" b="1" dirty="0">
              <a:solidFill>
                <a:srgbClr val="353632"/>
              </a:solidFill>
              <a:latin typeface="에스코어 드림 4 Regular" charset="0"/>
              <a:ea typeface="에스코어 드림 4 Regular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9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lang="ko-KR"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Index.html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첫 페이지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도형 40"/>
          <p:cNvSpPr>
            <a:spLocks/>
          </p:cNvSpPr>
          <p:nvPr/>
        </p:nvSpPr>
        <p:spPr>
          <a:xfrm>
            <a:off x="9267825" y="1609725"/>
            <a:ext cx="2926080" cy="523621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●</a:t>
            </a:r>
            <a:r>
              <a:rPr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알파</a:t>
            </a: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벳이 움직이는 에니메이션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●일정 시간이후 P-Cod[</a:t>
            </a:r>
            <a:r>
              <a:rPr sz="1000" b="0" i="0">
                <a:solidFill>
                  <a:schemeClr val="bg1"/>
                </a:solidFill>
                <a:latin typeface="맑은 고딕" charset="0"/>
                <a:ea typeface="맑은 고딕" charset="0"/>
              </a:rPr>
              <a:t>/getLunches</a:t>
            </a:r>
            <a:r>
              <a:rPr lang="ko-KR" sz="1000" b="0" i="0">
                <a:solidFill>
                  <a:schemeClr val="bg1"/>
                </a:solidFill>
                <a:latin typeface="맑은 고딕" charset="0"/>
                <a:ea typeface="맑은 고딕" charset="0"/>
              </a:rPr>
              <a:t>]로 이동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51" descr="C:/Users/406-2/AppData/Roaming/PolarisOffice/ETemp/2612_11936136/fImage2154931157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1209675"/>
            <a:ext cx="6480810" cy="44272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C:/Users/406-2/AppData/Roaming/PolarisOffice/ETemp/2612_11936136/fImage231819254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635"/>
            <a:ext cx="6480810" cy="6863080"/>
          </a:xfrm>
          <a:prstGeom prst="rect">
            <a:avLst/>
          </a:prstGeom>
          <a:noFill/>
        </p:spPr>
      </p:pic>
      <p:graphicFrame>
        <p:nvGraphicFramePr>
          <p:cNvPr id="4" name="표 29"/>
          <p:cNvGraphicFramePr>
            <a:graphicFrameLocks noGrp="1"/>
          </p:cNvGraphicFramePr>
          <p:nvPr/>
        </p:nvGraphicFramePr>
        <p:xfrm>
          <a:off x="9267825" y="0"/>
          <a:ext cx="2924175" cy="161036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작성일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2024.8.28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P-Code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sz="10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/getLunches</a:t>
                      </a:r>
                      <a:endParaRPr lang="ko-KR" altLang="en-US" sz="10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페이지설명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Tx/>
                        <a:buNone/>
                      </a:pPr>
                      <a:r>
                        <a:rPr kumimoji="1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데이</a:t>
                      </a:r>
                      <a:r>
                        <a:rPr kumimoji="1" lang="ko-KR" sz="8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터 테이블에 원하는 메뉴를 넣는 페이지</a:t>
                      </a:r>
                      <a:endParaRPr kumimoji="1" lang="ko-KR" altLang="en-US" sz="8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71755" marR="35560" marT="35560" marB="35560" anchor="ctr">
                    <a:lnL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536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 gridSpan="2"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</a:pPr>
                      <a:r>
                        <a:rPr kumimoji="1" sz="8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tx1"/>
                          </a:solidFill>
                          <a:latin typeface="Trebuchet MS" charset="0"/>
                          <a:ea typeface="돋움" charset="0"/>
                        </a:rPr>
                        <a:t>기능 설명</a:t>
                      </a:r>
                      <a:endParaRPr kumimoji="1" lang="ko-KR" altLang="en-US" sz="8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tx1"/>
                        </a:solidFill>
                        <a:latin typeface="Trebuchet MS" charset="0"/>
                        <a:ea typeface="돋움" charset="0"/>
                      </a:endParaRPr>
                    </a:p>
                  </a:txBody>
                  <a:tcPr marL="71755" marR="35560" marT="35560" marB="3556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도형 30"/>
          <p:cNvSpPr>
            <a:spLocks/>
          </p:cNvSpPr>
          <p:nvPr/>
        </p:nvSpPr>
        <p:spPr>
          <a:xfrm>
            <a:off x="9267825" y="1609725"/>
            <a:ext cx="2926080" cy="64960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메뉴를 추가하는 텍스트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31"/>
          <p:cNvSpPr>
            <a:spLocks/>
          </p:cNvSpPr>
          <p:nvPr/>
        </p:nvSpPr>
        <p:spPr>
          <a:xfrm>
            <a:off x="9267825" y="2252345"/>
            <a:ext cx="2926080" cy="97472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</a:t>
            </a: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블 안에 메뉴 목록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32"/>
          <p:cNvSpPr>
            <a:spLocks/>
          </p:cNvSpPr>
          <p:nvPr/>
        </p:nvSpPr>
        <p:spPr>
          <a:xfrm>
            <a:off x="9268460" y="3225800"/>
            <a:ext cx="2926080" cy="90614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테이블 안에 메뉴 초기화 버튼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33"/>
          <p:cNvSpPr>
            <a:spLocks/>
          </p:cNvSpPr>
          <p:nvPr/>
        </p:nvSpPr>
        <p:spPr>
          <a:xfrm>
            <a:off x="9261475" y="161671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34"/>
          <p:cNvSpPr>
            <a:spLocks/>
          </p:cNvSpPr>
          <p:nvPr/>
        </p:nvSpPr>
        <p:spPr>
          <a:xfrm>
            <a:off x="9260840" y="224409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35"/>
          <p:cNvSpPr>
            <a:spLocks/>
          </p:cNvSpPr>
          <p:nvPr/>
        </p:nvSpPr>
        <p:spPr>
          <a:xfrm>
            <a:off x="9260840" y="322199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3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1" name="도형 36"/>
          <p:cNvSpPr>
            <a:spLocks/>
          </p:cNvSpPr>
          <p:nvPr/>
        </p:nvSpPr>
        <p:spPr>
          <a:xfrm>
            <a:off x="9268460" y="4131310"/>
            <a:ext cx="2926080" cy="959485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ko-KR"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게임을 정하는 페이지로 이동하는 버튼</a:t>
            </a: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00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&gt;&gt;P-Code[</a:t>
            </a:r>
            <a:r>
              <a:rPr lang="ko-KR" sz="800" b="0" i="0">
                <a:solidFill>
                  <a:schemeClr val="bg1"/>
                </a:solidFill>
                <a:latin typeface="맑은 고딕" charset="0"/>
                <a:ea typeface="맑은 고딕" charset="0"/>
              </a:rPr>
              <a:t>select</a:t>
            </a:r>
            <a:r>
              <a:rPr sz="800" b="0" i="0">
                <a:solidFill>
                  <a:schemeClr val="bg1"/>
                </a:solidFill>
                <a:latin typeface="맑은 고딕" charset="0"/>
                <a:ea typeface="맑은 고딕" charset="0"/>
              </a:rPr>
              <a:t>.html]로 이동</a:t>
            </a:r>
            <a:endParaRPr lang="ko-KR" altLang="en-US" sz="800" b="0" i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37"/>
          <p:cNvSpPr>
            <a:spLocks/>
          </p:cNvSpPr>
          <p:nvPr/>
        </p:nvSpPr>
        <p:spPr>
          <a:xfrm>
            <a:off x="9260840" y="413512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4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3" name="도형 38"/>
          <p:cNvSpPr>
            <a:spLocks/>
          </p:cNvSpPr>
          <p:nvPr/>
        </p:nvSpPr>
        <p:spPr>
          <a:xfrm>
            <a:off x="9268460" y="5099050"/>
            <a:ext cx="2926080" cy="1756410"/>
          </a:xfrm>
          <a:prstGeom prst="rect">
            <a:avLst/>
          </a:prstGeom>
          <a:solidFill>
            <a:srgbClr val="353632"/>
          </a:solidFill>
          <a:ln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00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52"/>
          <p:cNvSpPr>
            <a:spLocks/>
          </p:cNvSpPr>
          <p:nvPr/>
        </p:nvSpPr>
        <p:spPr>
          <a:xfrm>
            <a:off x="2281555" y="1849755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1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5" name="도형 54"/>
          <p:cNvSpPr>
            <a:spLocks/>
          </p:cNvSpPr>
          <p:nvPr/>
        </p:nvSpPr>
        <p:spPr>
          <a:xfrm>
            <a:off x="2280920" y="339090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2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6" name="도형 55"/>
          <p:cNvSpPr>
            <a:spLocks/>
          </p:cNvSpPr>
          <p:nvPr/>
        </p:nvSpPr>
        <p:spPr>
          <a:xfrm>
            <a:off x="2675255" y="545338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3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7" name="도형 56"/>
          <p:cNvSpPr>
            <a:spLocks/>
          </p:cNvSpPr>
          <p:nvPr/>
        </p:nvSpPr>
        <p:spPr>
          <a:xfrm>
            <a:off x="3606800" y="6518910"/>
            <a:ext cx="180975" cy="180975"/>
          </a:xfrm>
          <a:prstGeom prst="rect">
            <a:avLst/>
          </a:prstGeom>
          <a:solidFill>
            <a:srgbClr val="FF0000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 anchorCtr="1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4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196</Paragraphs>
  <Words>419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HK H</dc:creator>
  <cp:lastModifiedBy>gabried72</cp:lastModifiedBy>
  <dc:title>PowerPoint 프레젠테이션</dc:title>
  <cp:version>10.105.234.53029</cp:version>
  <dcterms:modified xsi:type="dcterms:W3CDTF">2024-08-28T15:46:48Z</dcterms:modified>
</cp:coreProperties>
</file>